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2" r:id="rId17"/>
    <p:sldId id="271" r:id="rId18"/>
    <p:sldId id="276" r:id="rId19"/>
    <p:sldId id="273" r:id="rId20"/>
  </p:sldIdLst>
  <p:sldSz cx="12192000" cy="6858000"/>
  <p:notesSz cx="12192000" cy="6858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Екатерина Зверева" initials="ЕЗ" lastIdx="2" clrIdx="0">
    <p:extLst>
      <p:ext uri="{19B8F6BF-5375-455C-9EA6-DF929625EA0E}">
        <p15:presenceInfo xmlns:p15="http://schemas.microsoft.com/office/powerpoint/2012/main" userId="174f6e793f4e16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9DA"/>
    <a:srgbClr val="194D48"/>
    <a:srgbClr val="002C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9" autoAdjust="0"/>
    <p:restoredTop sz="88667" autoAdjust="0"/>
  </p:normalViewPr>
  <p:slideViewPr>
    <p:cSldViewPr snapToGrid="0">
      <p:cViewPr varScale="1">
        <p:scale>
          <a:sx n="81" d="100"/>
          <a:sy n="81" d="100"/>
        </p:scale>
        <p:origin x="696" y="58"/>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Екатерина Зверева" userId="174f6e793f4e167a" providerId="LiveId" clId="{D7643B18-D3A1-436F-865B-7EF875433484}"/>
    <pc:docChg chg="undo redo custSel addSld delSld modSld sldOrd">
      <pc:chgData name="Екатерина Зверева" userId="174f6e793f4e167a" providerId="LiveId" clId="{D7643B18-D3A1-436F-865B-7EF875433484}" dt="2026-03-23T09:07:11.295" v="2696" actId="20577"/>
      <pc:docMkLst>
        <pc:docMk/>
      </pc:docMkLst>
      <pc:sldChg chg="modSp mod">
        <pc:chgData name="Екатерина Зверева" userId="174f6e793f4e167a" providerId="LiveId" clId="{D7643B18-D3A1-436F-865B-7EF875433484}" dt="2026-03-19T13:45:18.417" v="315" actId="404"/>
        <pc:sldMkLst>
          <pc:docMk/>
          <pc:sldMk cId="0" sldId="257"/>
        </pc:sldMkLst>
        <pc:spChg chg="mod">
          <ac:chgData name="Екатерина Зверева" userId="174f6e793f4e167a" providerId="LiveId" clId="{D7643B18-D3A1-436F-865B-7EF875433484}" dt="2026-03-19T13:45:18.417" v="315" actId="404"/>
          <ac:spMkLst>
            <pc:docMk/>
            <pc:sldMk cId="0" sldId="257"/>
            <ac:spMk id="22" creationId="{00000000-0000-0000-0000-000000000000}"/>
          </ac:spMkLst>
        </pc:spChg>
        <pc:graphicFrameChg chg="modGraphic">
          <ac:chgData name="Екатерина Зверева" userId="174f6e793f4e167a" providerId="LiveId" clId="{D7643B18-D3A1-436F-865B-7EF875433484}" dt="2026-03-19T13:44:36.383" v="313" actId="20577"/>
          <ac:graphicFrameMkLst>
            <pc:docMk/>
            <pc:sldMk cId="0" sldId="257"/>
            <ac:graphicFrameMk id="7" creationId="{2641B0E6-22FF-1CAD-39CC-0918939F7B29}"/>
          </ac:graphicFrameMkLst>
        </pc:graphicFrameChg>
      </pc:sldChg>
      <pc:sldChg chg="modSp mod">
        <pc:chgData name="Екатерина Зверева" userId="174f6e793f4e167a" providerId="LiveId" clId="{D7643B18-D3A1-436F-865B-7EF875433484}" dt="2026-03-23T07:03:05.043" v="1333" actId="13926"/>
        <pc:sldMkLst>
          <pc:docMk/>
          <pc:sldMk cId="0" sldId="258"/>
        </pc:sldMkLst>
        <pc:spChg chg="mod">
          <ac:chgData name="Екатерина Зверева" userId="174f6e793f4e167a" providerId="LiveId" clId="{D7643B18-D3A1-436F-865B-7EF875433484}" dt="2026-03-19T13:45:38.363" v="317" actId="20577"/>
          <ac:spMkLst>
            <pc:docMk/>
            <pc:sldMk cId="0" sldId="258"/>
            <ac:spMk id="22" creationId="{00000000-0000-0000-0000-000000000000}"/>
          </ac:spMkLst>
        </pc:spChg>
        <pc:graphicFrameChg chg="modGraphic">
          <ac:chgData name="Екатерина Зверева" userId="174f6e793f4e167a" providerId="LiveId" clId="{D7643B18-D3A1-436F-865B-7EF875433484}" dt="2026-03-23T07:03:05.043" v="1333" actId="13926"/>
          <ac:graphicFrameMkLst>
            <pc:docMk/>
            <pc:sldMk cId="0" sldId="258"/>
            <ac:graphicFrameMk id="4" creationId="{DA5CE96E-ECED-A3CE-E6C8-85B1603FDF4F}"/>
          </ac:graphicFrameMkLst>
        </pc:graphicFrameChg>
      </pc:sldChg>
      <pc:sldChg chg="modSp mod">
        <pc:chgData name="Екатерина Зверева" userId="174f6e793f4e167a" providerId="LiveId" clId="{D7643B18-D3A1-436F-865B-7EF875433484}" dt="2026-03-23T07:04:16.678" v="1334" actId="2711"/>
        <pc:sldMkLst>
          <pc:docMk/>
          <pc:sldMk cId="0" sldId="259"/>
        </pc:sldMkLst>
        <pc:spChg chg="mod">
          <ac:chgData name="Екатерина Зверева" userId="174f6e793f4e167a" providerId="LiveId" clId="{D7643B18-D3A1-436F-865B-7EF875433484}" dt="2026-03-19T13:45:13.762" v="314" actId="404"/>
          <ac:spMkLst>
            <pc:docMk/>
            <pc:sldMk cId="0" sldId="259"/>
            <ac:spMk id="22" creationId="{00000000-0000-0000-0000-000000000000}"/>
          </ac:spMkLst>
        </pc:spChg>
        <pc:graphicFrameChg chg="mod modGraphic">
          <ac:chgData name="Екатерина Зверева" userId="174f6e793f4e167a" providerId="LiveId" clId="{D7643B18-D3A1-436F-865B-7EF875433484}" dt="2026-03-23T07:04:16.678" v="1334" actId="2711"/>
          <ac:graphicFrameMkLst>
            <pc:docMk/>
            <pc:sldMk cId="0" sldId="259"/>
            <ac:graphicFrameMk id="23" creationId="{00000000-0000-0000-0000-000000000000}"/>
          </ac:graphicFrameMkLst>
        </pc:graphicFrameChg>
      </pc:sldChg>
      <pc:sldChg chg="modSp mod">
        <pc:chgData name="Екатерина Зверева" userId="174f6e793f4e167a" providerId="LiveId" clId="{D7643B18-D3A1-436F-865B-7EF875433484}" dt="2026-03-23T07:04:59.122" v="1339" actId="2711"/>
        <pc:sldMkLst>
          <pc:docMk/>
          <pc:sldMk cId="0" sldId="260"/>
        </pc:sldMkLst>
        <pc:spChg chg="mod">
          <ac:chgData name="Екатерина Зверева" userId="174f6e793f4e167a" providerId="LiveId" clId="{D7643B18-D3A1-436F-865B-7EF875433484}" dt="2026-03-23T07:04:59.122" v="1339" actId="2711"/>
          <ac:spMkLst>
            <pc:docMk/>
            <pc:sldMk cId="0" sldId="260"/>
            <ac:spMk id="7"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8"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14"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16"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18"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20" creationId="{00000000-0000-0000-0000-000000000000}"/>
          </ac:spMkLst>
        </pc:spChg>
        <pc:spChg chg="mod">
          <ac:chgData name="Екатерина Зверева" userId="174f6e793f4e167a" providerId="LiveId" clId="{D7643B18-D3A1-436F-865B-7EF875433484}" dt="2026-03-23T07:04:52.371" v="1338" actId="2711"/>
          <ac:spMkLst>
            <pc:docMk/>
            <pc:sldMk cId="0" sldId="260"/>
            <ac:spMk id="22"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23" creationId="{00000000-0000-0000-0000-000000000000}"/>
          </ac:spMkLst>
        </pc:spChg>
        <pc:spChg chg="mod">
          <ac:chgData name="Екатерина Зверева" userId="174f6e793f4e167a" providerId="LiveId" clId="{D7643B18-D3A1-436F-865B-7EF875433484}" dt="2026-03-23T07:04:59.122" v="1339" actId="2711"/>
          <ac:spMkLst>
            <pc:docMk/>
            <pc:sldMk cId="0" sldId="260"/>
            <ac:spMk id="25" creationId="{00000000-0000-0000-0000-000000000000}"/>
          </ac:spMkLst>
        </pc:spChg>
      </pc:sldChg>
      <pc:sldChg chg="modSp mod ord">
        <pc:chgData name="Екатерина Зверева" userId="174f6e793f4e167a" providerId="LiveId" clId="{D7643B18-D3A1-436F-865B-7EF875433484}" dt="2026-03-23T07:04:40.383" v="1336" actId="2711"/>
        <pc:sldMkLst>
          <pc:docMk/>
          <pc:sldMk cId="0" sldId="261"/>
        </pc:sldMkLst>
        <pc:spChg chg="mod">
          <ac:chgData name="Екатерина Зверева" userId="174f6e793f4e167a" providerId="LiveId" clId="{D7643B18-D3A1-436F-865B-7EF875433484}" dt="2026-03-20T11:54:41.663" v="647" actId="20577"/>
          <ac:spMkLst>
            <pc:docMk/>
            <pc:sldMk cId="0" sldId="261"/>
            <ac:spMk id="27" creationId="{00000000-0000-0000-0000-000000000000}"/>
          </ac:spMkLst>
        </pc:spChg>
        <pc:graphicFrameChg chg="mod modGraphic">
          <ac:chgData name="Екатерина Зверева" userId="174f6e793f4e167a" providerId="LiveId" clId="{D7643B18-D3A1-436F-865B-7EF875433484}" dt="2026-03-23T07:04:30.408" v="1335" actId="2711"/>
          <ac:graphicFrameMkLst>
            <pc:docMk/>
            <pc:sldMk cId="0" sldId="261"/>
            <ac:graphicFrameMk id="25" creationId="{00000000-0000-0000-0000-000000000000}"/>
          </ac:graphicFrameMkLst>
        </pc:graphicFrameChg>
        <pc:graphicFrameChg chg="mod modGraphic">
          <ac:chgData name="Екатерина Зверева" userId="174f6e793f4e167a" providerId="LiveId" clId="{D7643B18-D3A1-436F-865B-7EF875433484}" dt="2026-03-23T07:04:40.383" v="1336" actId="2711"/>
          <ac:graphicFrameMkLst>
            <pc:docMk/>
            <pc:sldMk cId="0" sldId="261"/>
            <ac:graphicFrameMk id="26" creationId="{00000000-0000-0000-0000-000000000000}"/>
          </ac:graphicFrameMkLst>
        </pc:graphicFrameChg>
      </pc:sldChg>
      <pc:sldChg chg="addSp modSp mod">
        <pc:chgData name="Екатерина Зверева" userId="174f6e793f4e167a" providerId="LiveId" clId="{D7643B18-D3A1-436F-865B-7EF875433484}" dt="2026-03-23T07:05:12.660" v="1340" actId="2711"/>
        <pc:sldMkLst>
          <pc:docMk/>
          <pc:sldMk cId="0" sldId="262"/>
        </pc:sldMkLst>
        <pc:spChg chg="add mod">
          <ac:chgData name="Екатерина Зверева" userId="174f6e793f4e167a" providerId="LiveId" clId="{D7643B18-D3A1-436F-865B-7EF875433484}" dt="2026-03-23T07:05:12.660" v="1340" actId="2711"/>
          <ac:spMkLst>
            <pc:docMk/>
            <pc:sldMk cId="0" sldId="262"/>
            <ac:spMk id="3" creationId="{FDF3C8DE-72B5-4343-80A9-66526F22779A}"/>
          </ac:spMkLst>
        </pc:spChg>
        <pc:spChg chg="mod">
          <ac:chgData name="Екатерина Зверева" userId="174f6e793f4e167a" providerId="LiveId" clId="{D7643B18-D3A1-436F-865B-7EF875433484}" dt="2026-03-19T14:17:38.332" v="372" actId="20577"/>
          <ac:spMkLst>
            <pc:docMk/>
            <pc:sldMk cId="0" sldId="262"/>
            <ac:spMk id="29" creationId="{00000000-0000-0000-0000-000000000000}"/>
          </ac:spMkLst>
        </pc:spChg>
      </pc:sldChg>
      <pc:sldChg chg="modSp mod">
        <pc:chgData name="Екатерина Зверева" userId="174f6e793f4e167a" providerId="LiveId" clId="{D7643B18-D3A1-436F-865B-7EF875433484}" dt="2026-03-23T07:05:46.127" v="1342" actId="404"/>
        <pc:sldMkLst>
          <pc:docMk/>
          <pc:sldMk cId="0" sldId="263"/>
        </pc:sldMkLst>
        <pc:spChg chg="mod">
          <ac:chgData name="Екатерина Зверева" userId="174f6e793f4e167a" providerId="LiveId" clId="{D7643B18-D3A1-436F-865B-7EF875433484}" dt="2026-03-19T14:17:31.030" v="371" actId="20577"/>
          <ac:spMkLst>
            <pc:docMk/>
            <pc:sldMk cId="0" sldId="263"/>
            <ac:spMk id="31" creationId="{00000000-0000-0000-0000-000000000000}"/>
          </ac:spMkLst>
        </pc:spChg>
        <pc:spChg chg="mod">
          <ac:chgData name="Екатерина Зверева" userId="174f6e793f4e167a" providerId="LiveId" clId="{D7643B18-D3A1-436F-865B-7EF875433484}" dt="2026-03-23T07:05:46.127" v="1342" actId="404"/>
          <ac:spMkLst>
            <pc:docMk/>
            <pc:sldMk cId="0" sldId="263"/>
            <ac:spMk id="34" creationId="{00000000-0000-0000-0000-000000000000}"/>
          </ac:spMkLst>
        </pc:spChg>
      </pc:sldChg>
      <pc:sldChg chg="delSp modSp mod">
        <pc:chgData name="Екатерина Зверева" userId="174f6e793f4e167a" providerId="LiveId" clId="{D7643B18-D3A1-436F-865B-7EF875433484}" dt="2026-03-23T08:19:07.599" v="1694" actId="1036"/>
        <pc:sldMkLst>
          <pc:docMk/>
          <pc:sldMk cId="0" sldId="264"/>
        </pc:sldMkLst>
        <pc:spChg chg="mod">
          <ac:chgData name="Екатерина Зверева" userId="174f6e793f4e167a" providerId="LiveId" clId="{D7643B18-D3A1-436F-865B-7EF875433484}" dt="2026-03-23T08:19:07.599" v="1694" actId="1036"/>
          <ac:spMkLst>
            <pc:docMk/>
            <pc:sldMk cId="0" sldId="264"/>
            <ac:spMk id="2" creationId="{00000000-0000-0000-0000-000000000000}"/>
          </ac:spMkLst>
        </pc:spChg>
        <pc:spChg chg="del">
          <ac:chgData name="Екатерина Зверева" userId="174f6e793f4e167a" providerId="LiveId" clId="{D7643B18-D3A1-436F-865B-7EF875433484}" dt="2026-03-19T08:46:51.123" v="1" actId="478"/>
          <ac:spMkLst>
            <pc:docMk/>
            <pc:sldMk cId="0" sldId="264"/>
            <ac:spMk id="5" creationId="{00000000-0000-0000-0000-000000000000}"/>
          </ac:spMkLst>
        </pc:spChg>
        <pc:spChg chg="mod">
          <ac:chgData name="Екатерина Зверева" userId="174f6e793f4e167a" providerId="LiveId" clId="{D7643B18-D3A1-436F-865B-7EF875433484}" dt="2026-03-19T14:17:50.847" v="378" actId="20577"/>
          <ac:spMkLst>
            <pc:docMk/>
            <pc:sldMk cId="0" sldId="264"/>
            <ac:spMk id="36" creationId="{00000000-0000-0000-0000-000000000000}"/>
          </ac:spMkLst>
        </pc:spChg>
        <pc:graphicFrameChg chg="mod modGraphic">
          <ac:chgData name="Екатерина Зверева" userId="174f6e793f4e167a" providerId="LiveId" clId="{D7643B18-D3A1-436F-865B-7EF875433484}" dt="2026-03-20T14:13:48.884" v="890" actId="14734"/>
          <ac:graphicFrameMkLst>
            <pc:docMk/>
            <pc:sldMk cId="0" sldId="264"/>
            <ac:graphicFrameMk id="37" creationId="{00000000-0000-0000-0000-000000000000}"/>
          </ac:graphicFrameMkLst>
        </pc:graphicFrameChg>
      </pc:sldChg>
      <pc:sldChg chg="modSp mod">
        <pc:chgData name="Екатерина Зверева" userId="174f6e793f4e167a" providerId="LiveId" clId="{D7643B18-D3A1-436F-865B-7EF875433484}" dt="2026-03-23T07:10:07.983" v="1397" actId="2711"/>
        <pc:sldMkLst>
          <pc:docMk/>
          <pc:sldMk cId="0" sldId="265"/>
        </pc:sldMkLst>
        <pc:spChg chg="mod">
          <ac:chgData name="Екатерина Зверева" userId="174f6e793f4e167a" providerId="LiveId" clId="{D7643B18-D3A1-436F-865B-7EF875433484}" dt="2026-03-20T14:31:25.158" v="891" actId="20577"/>
          <ac:spMkLst>
            <pc:docMk/>
            <pc:sldMk cId="0" sldId="265"/>
            <ac:spMk id="39" creationId="{00000000-0000-0000-0000-000000000000}"/>
          </ac:spMkLst>
        </pc:spChg>
        <pc:graphicFrameChg chg="mod modGraphic">
          <ac:chgData name="Екатерина Зверева" userId="174f6e793f4e167a" providerId="LiveId" clId="{D7643B18-D3A1-436F-865B-7EF875433484}" dt="2026-03-23T07:10:07.983" v="1397" actId="2711"/>
          <ac:graphicFrameMkLst>
            <pc:docMk/>
            <pc:sldMk cId="0" sldId="265"/>
            <ac:graphicFrameMk id="10" creationId="{00000000-0000-0000-0000-000000000000}"/>
          </ac:graphicFrameMkLst>
        </pc:graphicFrameChg>
        <pc:graphicFrameChg chg="mod modGraphic">
          <ac:chgData name="Екатерина Зверева" userId="174f6e793f4e167a" providerId="LiveId" clId="{D7643B18-D3A1-436F-865B-7EF875433484}" dt="2026-03-23T07:10:01.548" v="1396" actId="2711"/>
          <ac:graphicFrameMkLst>
            <pc:docMk/>
            <pc:sldMk cId="0" sldId="265"/>
            <ac:graphicFrameMk id="40" creationId="{00000000-0000-0000-0000-000000000000}"/>
          </ac:graphicFrameMkLst>
        </pc:graphicFrameChg>
        <pc:picChg chg="mod">
          <ac:chgData name="Екатерина Зверева" userId="174f6e793f4e167a" providerId="LiveId" clId="{D7643B18-D3A1-436F-865B-7EF875433484}" dt="2026-03-19T14:26:36.971" v="549" actId="1035"/>
          <ac:picMkLst>
            <pc:docMk/>
            <pc:sldMk cId="0" sldId="265"/>
            <ac:picMk id="5" creationId="{00000000-0000-0000-0000-000000000000}"/>
          </ac:picMkLst>
        </pc:picChg>
        <pc:picChg chg="mod">
          <ac:chgData name="Екатерина Зверева" userId="174f6e793f4e167a" providerId="LiveId" clId="{D7643B18-D3A1-436F-865B-7EF875433484}" dt="2026-03-19T14:24:48.868" v="503" actId="1037"/>
          <ac:picMkLst>
            <pc:docMk/>
            <pc:sldMk cId="0" sldId="265"/>
            <ac:picMk id="11" creationId="{00000000-0000-0000-0000-000000000000}"/>
          </ac:picMkLst>
        </pc:picChg>
        <pc:picChg chg="mod">
          <ac:chgData name="Екатерина Зверева" userId="174f6e793f4e167a" providerId="LiveId" clId="{D7643B18-D3A1-436F-865B-7EF875433484}" dt="2026-03-19T14:24:48.868" v="503" actId="1037"/>
          <ac:picMkLst>
            <pc:docMk/>
            <pc:sldMk cId="0" sldId="265"/>
            <ac:picMk id="12" creationId="{00000000-0000-0000-0000-000000000000}"/>
          </ac:picMkLst>
        </pc:picChg>
        <pc:picChg chg="mod">
          <ac:chgData name="Екатерина Зверева" userId="174f6e793f4e167a" providerId="LiveId" clId="{D7643B18-D3A1-436F-865B-7EF875433484}" dt="2026-03-19T14:26:36.971" v="549" actId="1035"/>
          <ac:picMkLst>
            <pc:docMk/>
            <pc:sldMk cId="0" sldId="265"/>
            <ac:picMk id="13" creationId="{00000000-0000-0000-0000-000000000000}"/>
          </ac:picMkLst>
        </pc:picChg>
        <pc:picChg chg="mod">
          <ac:chgData name="Екатерина Зверева" userId="174f6e793f4e167a" providerId="LiveId" clId="{D7643B18-D3A1-436F-865B-7EF875433484}" dt="2026-03-19T14:26:36.971" v="549" actId="1035"/>
          <ac:picMkLst>
            <pc:docMk/>
            <pc:sldMk cId="0" sldId="265"/>
            <ac:picMk id="14" creationId="{00000000-0000-0000-0000-000000000000}"/>
          </ac:picMkLst>
        </pc:picChg>
        <pc:picChg chg="mod">
          <ac:chgData name="Екатерина Зверева" userId="174f6e793f4e167a" providerId="LiveId" clId="{D7643B18-D3A1-436F-865B-7EF875433484}" dt="2026-03-19T14:24:48.868" v="503" actId="1037"/>
          <ac:picMkLst>
            <pc:docMk/>
            <pc:sldMk cId="0" sldId="265"/>
            <ac:picMk id="15" creationId="{00000000-0000-0000-0000-000000000000}"/>
          </ac:picMkLst>
        </pc:picChg>
      </pc:sldChg>
      <pc:sldChg chg="modSp mod">
        <pc:chgData name="Екатерина Зверева" userId="174f6e793f4e167a" providerId="LiveId" clId="{D7643B18-D3A1-436F-865B-7EF875433484}" dt="2026-03-23T08:56:35.519" v="2246" actId="14734"/>
        <pc:sldMkLst>
          <pc:docMk/>
          <pc:sldMk cId="0" sldId="266"/>
        </pc:sldMkLst>
        <pc:spChg chg="mod">
          <ac:chgData name="Екатерина Зверева" userId="174f6e793f4e167a" providerId="LiveId" clId="{D7643B18-D3A1-436F-865B-7EF875433484}" dt="2026-03-23T08:46:31.976" v="2072" actId="404"/>
          <ac:spMkLst>
            <pc:docMk/>
            <pc:sldMk cId="0" sldId="266"/>
            <ac:spMk id="42" creationId="{00000000-0000-0000-0000-000000000000}"/>
          </ac:spMkLst>
        </pc:spChg>
        <pc:graphicFrameChg chg="mod modGraphic">
          <ac:chgData name="Екатерина Зверева" userId="174f6e793f4e167a" providerId="LiveId" clId="{D7643B18-D3A1-436F-865B-7EF875433484}" dt="2026-03-23T08:56:35.519" v="2246" actId="14734"/>
          <ac:graphicFrameMkLst>
            <pc:docMk/>
            <pc:sldMk cId="0" sldId="266"/>
            <ac:graphicFrameMk id="43" creationId="{00000000-0000-0000-0000-000000000000}"/>
          </ac:graphicFrameMkLst>
        </pc:graphicFrameChg>
      </pc:sldChg>
      <pc:sldChg chg="addSp delSp modSp mod">
        <pc:chgData name="Екатерина Зверева" userId="174f6e793f4e167a" providerId="LiveId" clId="{D7643B18-D3A1-436F-865B-7EF875433484}" dt="2026-03-23T08:46:21.476" v="2071" actId="20577"/>
        <pc:sldMkLst>
          <pc:docMk/>
          <pc:sldMk cId="0" sldId="267"/>
        </pc:sldMkLst>
        <pc:spChg chg="del">
          <ac:chgData name="Екатерина Зверева" userId="174f6e793f4e167a" providerId="LiveId" clId="{D7643B18-D3A1-436F-865B-7EF875433484}" dt="2026-03-23T07:47:47.288" v="1530" actId="478"/>
          <ac:spMkLst>
            <pc:docMk/>
            <pc:sldMk cId="0" sldId="267"/>
            <ac:spMk id="3" creationId="{04E2C217-7E0C-5F30-23FD-D26007099D60}"/>
          </ac:spMkLst>
        </pc:spChg>
        <pc:spChg chg="del">
          <ac:chgData name="Екатерина Зверева" userId="174f6e793f4e167a" providerId="LiveId" clId="{D7643B18-D3A1-436F-865B-7EF875433484}" dt="2026-03-23T07:47:49.795" v="1531" actId="478"/>
          <ac:spMkLst>
            <pc:docMk/>
            <pc:sldMk cId="0" sldId="267"/>
            <ac:spMk id="5" creationId="{089FC4E1-516F-9F48-BB4C-1B980587AD27}"/>
          </ac:spMkLst>
        </pc:spChg>
        <pc:spChg chg="add mod">
          <ac:chgData name="Екатерина Зверева" userId="174f6e793f4e167a" providerId="LiveId" clId="{D7643B18-D3A1-436F-865B-7EF875433484}" dt="2026-03-23T07:55:23.611" v="1665" actId="14100"/>
          <ac:spMkLst>
            <pc:docMk/>
            <pc:sldMk cId="0" sldId="267"/>
            <ac:spMk id="6" creationId="{81F7D739-F4FB-4FF0-AE85-D9153095900B}"/>
          </ac:spMkLst>
        </pc:spChg>
        <pc:spChg chg="mod">
          <ac:chgData name="Екатерина Зверева" userId="174f6e793f4e167a" providerId="LiveId" clId="{D7643B18-D3A1-436F-865B-7EF875433484}" dt="2026-03-23T08:46:21.476" v="2071" actId="20577"/>
          <ac:spMkLst>
            <pc:docMk/>
            <pc:sldMk cId="0" sldId="267"/>
            <ac:spMk id="45" creationId="{00000000-0000-0000-0000-000000000000}"/>
          </ac:spMkLst>
        </pc:spChg>
      </pc:sldChg>
      <pc:sldChg chg="addSp modSp mod">
        <pc:chgData name="Екатерина Зверева" userId="174f6e793f4e167a" providerId="LiveId" clId="{D7643B18-D3A1-436F-865B-7EF875433484}" dt="2026-03-23T08:46:14.145" v="2057" actId="404"/>
        <pc:sldMkLst>
          <pc:docMk/>
          <pc:sldMk cId="0" sldId="268"/>
        </pc:sldMkLst>
        <pc:spChg chg="add mod">
          <ac:chgData name="Екатерина Зверева" userId="174f6e793f4e167a" providerId="LiveId" clId="{D7643B18-D3A1-436F-865B-7EF875433484}" dt="2026-03-23T08:46:04.705" v="2056"/>
          <ac:spMkLst>
            <pc:docMk/>
            <pc:sldMk cId="0" sldId="268"/>
            <ac:spMk id="5" creationId="{109B54DB-66BB-4D1B-B69E-DEA76B44D233}"/>
          </ac:spMkLst>
        </pc:spChg>
        <pc:spChg chg="mod">
          <ac:chgData name="Екатерина Зверева" userId="174f6e793f4e167a" providerId="LiveId" clId="{D7643B18-D3A1-436F-865B-7EF875433484}" dt="2026-03-23T08:46:14.145" v="2057" actId="404"/>
          <ac:spMkLst>
            <pc:docMk/>
            <pc:sldMk cId="0" sldId="268"/>
            <ac:spMk id="47" creationId="{00000000-0000-0000-0000-000000000000}"/>
          </ac:spMkLst>
        </pc:spChg>
        <pc:picChg chg="add mod modCrop">
          <ac:chgData name="Екатерина Зверева" userId="174f6e793f4e167a" providerId="LiveId" clId="{D7643B18-D3A1-436F-865B-7EF875433484}" dt="2026-03-23T08:11:52.719" v="1684" actId="1076"/>
          <ac:picMkLst>
            <pc:docMk/>
            <pc:sldMk cId="0" sldId="268"/>
            <ac:picMk id="3" creationId="{2E87DB67-0B67-446E-B223-80376AECD717}"/>
          </ac:picMkLst>
        </pc:picChg>
      </pc:sldChg>
      <pc:sldChg chg="modSp mod modNotesTx">
        <pc:chgData name="Екатерина Зверева" userId="174f6e793f4e167a" providerId="LiveId" clId="{D7643B18-D3A1-436F-865B-7EF875433484}" dt="2026-03-23T09:01:44.691" v="2475" actId="20577"/>
        <pc:sldMkLst>
          <pc:docMk/>
          <pc:sldMk cId="0" sldId="269"/>
        </pc:sldMkLst>
        <pc:spChg chg="mod">
          <ac:chgData name="Екатерина Зверева" userId="174f6e793f4e167a" providerId="LiveId" clId="{D7643B18-D3A1-436F-865B-7EF875433484}" dt="2026-03-23T08:47:08.690" v="2081" actId="20577"/>
          <ac:spMkLst>
            <pc:docMk/>
            <pc:sldMk cId="0" sldId="269"/>
            <ac:spMk id="49" creationId="{00000000-0000-0000-0000-000000000000}"/>
          </ac:spMkLst>
        </pc:spChg>
        <pc:spChg chg="mod">
          <ac:chgData name="Екатерина Зверева" userId="174f6e793f4e167a" providerId="LiveId" clId="{D7643B18-D3A1-436F-865B-7EF875433484}" dt="2026-03-23T08:51:00.512" v="2126" actId="14100"/>
          <ac:spMkLst>
            <pc:docMk/>
            <pc:sldMk cId="0" sldId="269"/>
            <ac:spMk id="53" creationId="{00000000-0000-0000-0000-000000000000}"/>
          </ac:spMkLst>
        </pc:spChg>
        <pc:graphicFrameChg chg="mod modGraphic">
          <ac:chgData name="Екатерина Зверева" userId="174f6e793f4e167a" providerId="LiveId" clId="{D7643B18-D3A1-436F-865B-7EF875433484}" dt="2026-03-23T09:01:44.691" v="2475" actId="20577"/>
          <ac:graphicFrameMkLst>
            <pc:docMk/>
            <pc:sldMk cId="0" sldId="269"/>
            <ac:graphicFrameMk id="50" creationId="{00000000-0000-0000-0000-000000000000}"/>
          </ac:graphicFrameMkLst>
        </pc:graphicFrameChg>
        <pc:picChg chg="mod">
          <ac:chgData name="Екатерина Зверева" userId="174f6e793f4e167a" providerId="LiveId" clId="{D7643B18-D3A1-436F-865B-7EF875433484}" dt="2026-03-23T08:50:40.426" v="2122" actId="1076"/>
          <ac:picMkLst>
            <pc:docMk/>
            <pc:sldMk cId="0" sldId="269"/>
            <ac:picMk id="52" creationId="{00000000-0000-0000-0000-000000000000}"/>
          </ac:picMkLst>
        </pc:picChg>
      </pc:sldChg>
      <pc:sldChg chg="modSp mod">
        <pc:chgData name="Екатерина Зверева" userId="174f6e793f4e167a" providerId="LiveId" clId="{D7643B18-D3A1-436F-865B-7EF875433484}" dt="2026-03-23T09:03:49.169" v="2525" actId="14100"/>
        <pc:sldMkLst>
          <pc:docMk/>
          <pc:sldMk cId="0" sldId="270"/>
        </pc:sldMkLst>
        <pc:spChg chg="mod">
          <ac:chgData name="Екатерина Зверева" userId="174f6e793f4e167a" providerId="LiveId" clId="{D7643B18-D3A1-436F-865B-7EF875433484}" dt="2026-03-23T09:03:49.169" v="2525" actId="14100"/>
          <ac:spMkLst>
            <pc:docMk/>
            <pc:sldMk cId="0" sldId="270"/>
            <ac:spMk id="15" creationId="{47077206-6267-AE27-9731-7A2EBB3FDF57}"/>
          </ac:spMkLst>
        </pc:spChg>
        <pc:spChg chg="mod">
          <ac:chgData name="Екатерина Зверева" userId="174f6e793f4e167a" providerId="LiveId" clId="{D7643B18-D3A1-436F-865B-7EF875433484}" dt="2026-03-23T09:03:07.185" v="2496" actId="20577"/>
          <ac:spMkLst>
            <pc:docMk/>
            <pc:sldMk cId="0" sldId="270"/>
            <ac:spMk id="56" creationId="{00000000-0000-0000-0000-000000000000}"/>
          </ac:spMkLst>
        </pc:spChg>
        <pc:spChg chg="mod">
          <ac:chgData name="Екатерина Зверева" userId="174f6e793f4e167a" providerId="LiveId" clId="{D7643B18-D3A1-436F-865B-7EF875433484}" dt="2026-03-23T09:03:14.111" v="2498" actId="20577"/>
          <ac:spMkLst>
            <pc:docMk/>
            <pc:sldMk cId="0" sldId="270"/>
            <ac:spMk id="57" creationId="{00000000-0000-0000-0000-000000000000}"/>
          </ac:spMkLst>
        </pc:spChg>
        <pc:spChg chg="mod">
          <ac:chgData name="Екатерина Зверева" userId="174f6e793f4e167a" providerId="LiveId" clId="{D7643B18-D3A1-436F-865B-7EF875433484}" dt="2026-03-23T09:02:57.995" v="2494" actId="20577"/>
          <ac:spMkLst>
            <pc:docMk/>
            <pc:sldMk cId="0" sldId="270"/>
            <ac:spMk id="58" creationId="{00000000-0000-0000-0000-000000000000}"/>
          </ac:spMkLst>
        </pc:spChg>
        <pc:spChg chg="mod">
          <ac:chgData name="Екатерина Зверева" userId="174f6e793f4e167a" providerId="LiveId" clId="{D7643B18-D3A1-436F-865B-7EF875433484}" dt="2026-03-23T09:03:10.320" v="2497" actId="20577"/>
          <ac:spMkLst>
            <pc:docMk/>
            <pc:sldMk cId="0" sldId="270"/>
            <ac:spMk id="59" creationId="{00000000-0000-0000-0000-000000000000}"/>
          </ac:spMkLst>
        </pc:spChg>
      </pc:sldChg>
      <pc:sldChg chg="modSp mod">
        <pc:chgData name="Екатерина Зверева" userId="174f6e793f4e167a" providerId="LiveId" clId="{D7643B18-D3A1-436F-865B-7EF875433484}" dt="2026-03-23T09:05:25.627" v="2584"/>
        <pc:sldMkLst>
          <pc:docMk/>
          <pc:sldMk cId="0" sldId="271"/>
        </pc:sldMkLst>
        <pc:spChg chg="mod">
          <ac:chgData name="Екатерина Зверева" userId="174f6e793f4e167a" providerId="LiveId" clId="{D7643B18-D3A1-436F-865B-7EF875433484}" dt="2026-03-23T09:05:25.627" v="2584"/>
          <ac:spMkLst>
            <pc:docMk/>
            <pc:sldMk cId="0" sldId="271"/>
            <ac:spMk id="2" creationId="{8E738CDD-9F84-5C1D-15CF-B2605810B745}"/>
          </ac:spMkLst>
        </pc:spChg>
        <pc:spChg chg="mod">
          <ac:chgData name="Екатерина Зверева" userId="174f6e793f4e167a" providerId="LiveId" clId="{D7643B18-D3A1-436F-865B-7EF875433484}" dt="2026-03-23T09:05:07.636" v="2580" actId="20577"/>
          <ac:spMkLst>
            <pc:docMk/>
            <pc:sldMk cId="0" sldId="271"/>
            <ac:spMk id="61" creationId="{00000000-0000-0000-0000-000000000000}"/>
          </ac:spMkLst>
        </pc:spChg>
      </pc:sldChg>
      <pc:sldChg chg="modSp mod">
        <pc:chgData name="Екатерина Зверева" userId="174f6e793f4e167a" providerId="LiveId" clId="{D7643B18-D3A1-436F-865B-7EF875433484}" dt="2026-03-23T09:04:43.286" v="2555" actId="20577"/>
        <pc:sldMkLst>
          <pc:docMk/>
          <pc:sldMk cId="0" sldId="272"/>
        </pc:sldMkLst>
        <pc:spChg chg="mod">
          <ac:chgData name="Екатерина Зверева" userId="174f6e793f4e167a" providerId="LiveId" clId="{D7643B18-D3A1-436F-865B-7EF875433484}" dt="2026-03-23T09:04:43.286" v="2555" actId="20577"/>
          <ac:spMkLst>
            <pc:docMk/>
            <pc:sldMk cId="0" sldId="272"/>
            <ac:spMk id="4" creationId="{6C6F18ED-8DD7-5210-4B7A-92F0458CDEB2}"/>
          </ac:spMkLst>
        </pc:spChg>
        <pc:spChg chg="mod">
          <ac:chgData name="Екатерина Зверева" userId="174f6e793f4e167a" providerId="LiveId" clId="{D7643B18-D3A1-436F-865B-7EF875433484}" dt="2026-03-23T09:04:12.066" v="2539" actId="20577"/>
          <ac:spMkLst>
            <pc:docMk/>
            <pc:sldMk cId="0" sldId="272"/>
            <ac:spMk id="6" creationId="{D9EE061D-E32E-C4E8-7802-DE0B3FFB1ABF}"/>
          </ac:spMkLst>
        </pc:spChg>
      </pc:sldChg>
      <pc:sldChg chg="del">
        <pc:chgData name="Екатерина Зверева" userId="174f6e793f4e167a" providerId="LiveId" clId="{D7643B18-D3A1-436F-865B-7EF875433484}" dt="2026-03-23T08:40:12.162" v="2047" actId="2696"/>
        <pc:sldMkLst>
          <pc:docMk/>
          <pc:sldMk cId="4059262824" sldId="274"/>
        </pc:sldMkLst>
      </pc:sldChg>
      <pc:sldChg chg="modSp mod modNotesTx">
        <pc:chgData name="Екатерина Зверева" userId="174f6e793f4e167a" providerId="LiveId" clId="{D7643B18-D3A1-436F-865B-7EF875433484}" dt="2026-03-23T09:07:11.295" v="2696" actId="20577"/>
        <pc:sldMkLst>
          <pc:docMk/>
          <pc:sldMk cId="3199229116" sldId="276"/>
        </pc:sldMkLst>
        <pc:spChg chg="mod">
          <ac:chgData name="Екатерина Зверева" userId="174f6e793f4e167a" providerId="LiveId" clId="{D7643B18-D3A1-436F-865B-7EF875433484}" dt="2026-03-23T09:06:23.314" v="2593" actId="20577"/>
          <ac:spMkLst>
            <pc:docMk/>
            <pc:sldMk cId="3199229116" sldId="276"/>
            <ac:spMk id="6" creationId="{D9EE061D-E32E-C4E8-7802-DE0B3FFB1ABF}"/>
          </ac:spMkLst>
        </pc:spChg>
        <pc:picChg chg="mod">
          <ac:chgData name="Екатерина Зверева" userId="174f6e793f4e167a" providerId="LiveId" clId="{D7643B18-D3A1-436F-865B-7EF875433484}" dt="2026-03-23T09:05:50.096" v="2585" actId="1076"/>
          <ac:picMkLst>
            <pc:docMk/>
            <pc:sldMk cId="3199229116" sldId="276"/>
            <ac:picMk id="8" creationId="{D9E5AC87-A1C9-4C12-B719-8FBD7E18F38A}"/>
          </ac:picMkLst>
        </pc:picChg>
      </pc:sldChg>
      <pc:sldChg chg="add del">
        <pc:chgData name="Екатерина Зверева" userId="174f6e793f4e167a" providerId="LiveId" clId="{D7643B18-D3A1-436F-865B-7EF875433484}" dt="2026-03-23T08:13:35.833" v="1685" actId="2696"/>
        <pc:sldMkLst>
          <pc:docMk/>
          <pc:sldMk cId="3651268936" sldId="277"/>
        </pc:sldMkLst>
      </pc:sldChg>
    </pc:docChg>
  </pc:docChgLst>
  <pc:docChgLst>
    <pc:chgData name="Екатерина Зверева" userId="174f6e793f4e167a" providerId="LiveId" clId="{FBCB30B5-BE45-48A5-BD76-5175CA67BE74}"/>
    <pc:docChg chg="undo redo custSel addSld delSld modSld modMainMaster">
      <pc:chgData name="Екатерина Зверева" userId="174f6e793f4e167a" providerId="LiveId" clId="{FBCB30B5-BE45-48A5-BD76-5175CA67BE74}" dt="2026-02-27T10:29:43.439" v="1048" actId="20577"/>
      <pc:docMkLst>
        <pc:docMk/>
      </pc:docMkLst>
      <pc:sldChg chg="modSp mod">
        <pc:chgData name="Екатерина Зверева" userId="174f6e793f4e167a" providerId="LiveId" clId="{FBCB30B5-BE45-48A5-BD76-5175CA67BE74}" dt="2026-02-27T06:51:42.848" v="505" actId="1037"/>
        <pc:sldMkLst>
          <pc:docMk/>
          <pc:sldMk cId="0" sldId="256"/>
        </pc:sldMkLst>
        <pc:picChg chg="mod modCrop">
          <ac:chgData name="Екатерина Зверева" userId="174f6e793f4e167a" providerId="LiveId" clId="{FBCB30B5-BE45-48A5-BD76-5175CA67BE74}" dt="2026-02-27T06:51:42.848" v="505" actId="1037"/>
          <ac:picMkLst>
            <pc:docMk/>
            <pc:sldMk cId="0" sldId="256"/>
            <ac:picMk id="5" creationId="{00000000-0000-0000-0000-000000000000}"/>
          </ac:picMkLst>
        </pc:picChg>
      </pc:sldChg>
      <pc:sldChg chg="addSp delSp modSp mod modClrScheme chgLayout">
        <pc:chgData name="Екатерина Зверева" userId="174f6e793f4e167a" providerId="LiveId" clId="{FBCB30B5-BE45-48A5-BD76-5175CA67BE74}" dt="2026-02-27T10:14:46.209" v="995" actId="20577"/>
        <pc:sldMkLst>
          <pc:docMk/>
          <pc:sldMk cId="0" sldId="257"/>
        </pc:sldMkLst>
        <pc:spChg chg="add del mod">
          <ac:chgData name="Екатерина Зверева" userId="174f6e793f4e167a" providerId="LiveId" clId="{FBCB30B5-BE45-48A5-BD76-5175CA67BE74}" dt="2026-02-27T08:24:11.426" v="660" actId="478"/>
          <ac:spMkLst>
            <pc:docMk/>
            <pc:sldMk cId="0" sldId="257"/>
            <ac:spMk id="2" creationId="{6F2D5F84-E32E-4F8E-9CF8-5848863EDE45}"/>
          </ac:spMkLst>
        </pc:spChg>
        <pc:spChg chg="mod ord">
          <ac:chgData name="Екатерина Зверева" userId="174f6e793f4e167a" providerId="LiveId" clId="{FBCB30B5-BE45-48A5-BD76-5175CA67BE74}" dt="2026-02-27T08:23:34.610" v="606" actId="700"/>
          <ac:spMkLst>
            <pc:docMk/>
            <pc:sldMk cId="0" sldId="257"/>
            <ac:spMk id="22" creationId="{00000000-0000-0000-0000-000000000000}"/>
          </ac:spMkLst>
        </pc:spChg>
        <pc:graphicFrameChg chg="mod modGraphic">
          <ac:chgData name="Екатерина Зверева" userId="174f6e793f4e167a" providerId="LiveId" clId="{FBCB30B5-BE45-48A5-BD76-5175CA67BE74}" dt="2026-02-27T10:14:46.209" v="995" actId="20577"/>
          <ac:graphicFrameMkLst>
            <pc:docMk/>
            <pc:sldMk cId="0" sldId="257"/>
            <ac:graphicFrameMk id="7" creationId="{2641B0E6-22FF-1CAD-39CC-0918939F7B29}"/>
          </ac:graphicFrameMkLst>
        </pc:graphicFrameChg>
      </pc:sldChg>
      <pc:sldChg chg="addSp delSp modSp mod">
        <pc:chgData name="Екатерина Зверева" userId="174f6e793f4e167a" providerId="LiveId" clId="{FBCB30B5-BE45-48A5-BD76-5175CA67BE74}" dt="2026-02-27T10:12:33.429" v="977" actId="20577"/>
        <pc:sldMkLst>
          <pc:docMk/>
          <pc:sldMk cId="0" sldId="258"/>
        </pc:sldMkLst>
        <pc:spChg chg="add del mod">
          <ac:chgData name="Екатерина Зверева" userId="174f6e793f4e167a" providerId="LiveId" clId="{FBCB30B5-BE45-48A5-BD76-5175CA67BE74}" dt="2026-02-27T08:24:15.910" v="661" actId="478"/>
          <ac:spMkLst>
            <pc:docMk/>
            <pc:sldMk cId="0" sldId="258"/>
            <ac:spMk id="5" creationId="{3C15BE36-B0DA-46E6-A8C0-1AF470E43073}"/>
          </ac:spMkLst>
        </pc:spChg>
        <pc:spChg chg="mod">
          <ac:chgData name="Екатерина Зверева" userId="174f6e793f4e167a" providerId="LiveId" clId="{FBCB30B5-BE45-48A5-BD76-5175CA67BE74}" dt="2026-02-24T07:40:03.987" v="164" actId="255"/>
          <ac:spMkLst>
            <pc:docMk/>
            <pc:sldMk cId="0" sldId="258"/>
            <ac:spMk id="22" creationId="{00000000-0000-0000-0000-000000000000}"/>
          </ac:spMkLst>
        </pc:spChg>
        <pc:graphicFrameChg chg="mod modGraphic">
          <ac:chgData name="Екатерина Зверева" userId="174f6e793f4e167a" providerId="LiveId" clId="{FBCB30B5-BE45-48A5-BD76-5175CA67BE74}" dt="2026-02-27T10:12:33.429" v="977" actId="20577"/>
          <ac:graphicFrameMkLst>
            <pc:docMk/>
            <pc:sldMk cId="0" sldId="258"/>
            <ac:graphicFrameMk id="4" creationId="{DA5CE96E-ECED-A3CE-E6C8-85B1603FDF4F}"/>
          </ac:graphicFrameMkLst>
        </pc:graphicFrameChg>
      </pc:sldChg>
      <pc:sldChg chg="addSp delSp modSp mod">
        <pc:chgData name="Екатерина Зверева" userId="174f6e793f4e167a" providerId="LiveId" clId="{FBCB30B5-BE45-48A5-BD76-5175CA67BE74}" dt="2026-02-27T08:24:18.119" v="662" actId="478"/>
        <pc:sldMkLst>
          <pc:docMk/>
          <pc:sldMk cId="0" sldId="259"/>
        </pc:sldMkLst>
        <pc:spChg chg="add del mod">
          <ac:chgData name="Екатерина Зверева" userId="174f6e793f4e167a" providerId="LiveId" clId="{FBCB30B5-BE45-48A5-BD76-5175CA67BE74}" dt="2026-02-27T08:24:18.119" v="662" actId="478"/>
          <ac:spMkLst>
            <pc:docMk/>
            <pc:sldMk cId="0" sldId="259"/>
            <ac:spMk id="4" creationId="{C6B3AE7E-99BB-4BBF-AA77-D1D5686FCF1E}"/>
          </ac:spMkLst>
        </pc:spChg>
        <pc:spChg chg="mod">
          <ac:chgData name="Екатерина Зверева" userId="174f6e793f4e167a" providerId="LiveId" clId="{FBCB30B5-BE45-48A5-BD76-5175CA67BE74}" dt="2026-02-24T07:39:58.234" v="163" actId="255"/>
          <ac:spMkLst>
            <pc:docMk/>
            <pc:sldMk cId="0" sldId="259"/>
            <ac:spMk id="22" creationId="{00000000-0000-0000-0000-000000000000}"/>
          </ac:spMkLst>
        </pc:spChg>
      </pc:sldChg>
      <pc:sldChg chg="addSp delSp modSp mod">
        <pc:chgData name="Екатерина Зверева" userId="174f6e793f4e167a" providerId="LiveId" clId="{FBCB30B5-BE45-48A5-BD76-5175CA67BE74}" dt="2026-02-27T10:16:28.252" v="1021" actId="207"/>
        <pc:sldMkLst>
          <pc:docMk/>
          <pc:sldMk cId="0" sldId="260"/>
        </pc:sldMkLst>
        <pc:spChg chg="mod">
          <ac:chgData name="Екатерина Зверева" userId="174f6e793f4e167a" providerId="LiveId" clId="{FBCB30B5-BE45-48A5-BD76-5175CA67BE74}" dt="2026-02-27T08:25:52.322" v="720" actId="14100"/>
          <ac:spMkLst>
            <pc:docMk/>
            <pc:sldMk cId="0" sldId="260"/>
            <ac:spMk id="7" creationId="{00000000-0000-0000-0000-000000000000}"/>
          </ac:spMkLst>
        </pc:spChg>
        <pc:spChg chg="mod">
          <ac:chgData name="Екатерина Зверева" userId="174f6e793f4e167a" providerId="LiveId" clId="{FBCB30B5-BE45-48A5-BD76-5175CA67BE74}" dt="2026-02-27T10:16:12.191" v="1016" actId="207"/>
          <ac:spMkLst>
            <pc:docMk/>
            <pc:sldMk cId="0" sldId="260"/>
            <ac:spMk id="14" creationId="{00000000-0000-0000-0000-000000000000}"/>
          </ac:spMkLst>
        </pc:spChg>
        <pc:spChg chg="mod">
          <ac:chgData name="Екатерина Зверева" userId="174f6e793f4e167a" providerId="LiveId" clId="{FBCB30B5-BE45-48A5-BD76-5175CA67BE74}" dt="2026-02-27T10:16:16.222" v="1017" actId="207"/>
          <ac:spMkLst>
            <pc:docMk/>
            <pc:sldMk cId="0" sldId="260"/>
            <ac:spMk id="16" creationId="{00000000-0000-0000-0000-000000000000}"/>
          </ac:spMkLst>
        </pc:spChg>
        <pc:spChg chg="mod">
          <ac:chgData name="Екатерина Зверева" userId="174f6e793f4e167a" providerId="LiveId" clId="{FBCB30B5-BE45-48A5-BD76-5175CA67BE74}" dt="2026-02-27T10:16:19.484" v="1018" actId="207"/>
          <ac:spMkLst>
            <pc:docMk/>
            <pc:sldMk cId="0" sldId="260"/>
            <ac:spMk id="18" creationId="{00000000-0000-0000-0000-000000000000}"/>
          </ac:spMkLst>
        </pc:spChg>
        <pc:spChg chg="mod">
          <ac:chgData name="Екатерина Зверева" userId="174f6e793f4e167a" providerId="LiveId" clId="{FBCB30B5-BE45-48A5-BD76-5175CA67BE74}" dt="2026-02-27T10:16:22.146" v="1019" actId="207"/>
          <ac:spMkLst>
            <pc:docMk/>
            <pc:sldMk cId="0" sldId="260"/>
            <ac:spMk id="20" creationId="{00000000-0000-0000-0000-000000000000}"/>
          </ac:spMkLst>
        </pc:spChg>
        <pc:spChg chg="mod">
          <ac:chgData name="Екатерина Зверева" userId="174f6e793f4e167a" providerId="LiveId" clId="{FBCB30B5-BE45-48A5-BD76-5175CA67BE74}" dt="2026-02-24T07:39:50.816" v="162" actId="255"/>
          <ac:spMkLst>
            <pc:docMk/>
            <pc:sldMk cId="0" sldId="260"/>
            <ac:spMk id="22" creationId="{00000000-0000-0000-0000-000000000000}"/>
          </ac:spMkLst>
        </pc:spChg>
        <pc:spChg chg="mod">
          <ac:chgData name="Екатерина Зверева" userId="174f6e793f4e167a" providerId="LiveId" clId="{FBCB30B5-BE45-48A5-BD76-5175CA67BE74}" dt="2026-02-27T10:16:25.371" v="1020" actId="207"/>
          <ac:spMkLst>
            <pc:docMk/>
            <pc:sldMk cId="0" sldId="260"/>
            <ac:spMk id="23" creationId="{00000000-0000-0000-0000-000000000000}"/>
          </ac:spMkLst>
        </pc:spChg>
        <pc:spChg chg="mod">
          <ac:chgData name="Екатерина Зверева" userId="174f6e793f4e167a" providerId="LiveId" clId="{FBCB30B5-BE45-48A5-BD76-5175CA67BE74}" dt="2026-02-27T10:16:28.252" v="1021" actId="207"/>
          <ac:spMkLst>
            <pc:docMk/>
            <pc:sldMk cId="0" sldId="260"/>
            <ac:spMk id="25" creationId="{00000000-0000-0000-0000-000000000000}"/>
          </ac:spMkLst>
        </pc:spChg>
        <pc:spChg chg="add del mod">
          <ac:chgData name="Екатерина Зверева" userId="174f6e793f4e167a" providerId="LiveId" clId="{FBCB30B5-BE45-48A5-BD76-5175CA67BE74}" dt="2026-02-27T08:24:20.731" v="663" actId="478"/>
          <ac:spMkLst>
            <pc:docMk/>
            <pc:sldMk cId="0" sldId="260"/>
            <ac:spMk id="26" creationId="{BF444DF0-AF6F-4F0A-A03F-B5FA5CD592FC}"/>
          </ac:spMkLst>
        </pc:spChg>
      </pc:sldChg>
      <pc:sldChg chg="addSp delSp modSp mod">
        <pc:chgData name="Екатерина Зверева" userId="174f6e793f4e167a" providerId="LiveId" clId="{FBCB30B5-BE45-48A5-BD76-5175CA67BE74}" dt="2026-02-27T08:24:22.848" v="664" actId="478"/>
        <pc:sldMkLst>
          <pc:docMk/>
          <pc:sldMk cId="0" sldId="261"/>
        </pc:sldMkLst>
        <pc:spChg chg="add del mod">
          <ac:chgData name="Екатерина Зверева" userId="174f6e793f4e167a" providerId="LiveId" clId="{FBCB30B5-BE45-48A5-BD76-5175CA67BE74}" dt="2026-02-27T08:24:22.848" v="664" actId="478"/>
          <ac:spMkLst>
            <pc:docMk/>
            <pc:sldMk cId="0" sldId="261"/>
            <ac:spMk id="5" creationId="{D3D15E6A-A365-4795-8668-8FACCA55887B}"/>
          </ac:spMkLst>
        </pc:spChg>
        <pc:spChg chg="mod">
          <ac:chgData name="Екатерина Зверева" userId="174f6e793f4e167a" providerId="LiveId" clId="{FBCB30B5-BE45-48A5-BD76-5175CA67BE74}" dt="2026-02-24T07:39:36.553" v="156" actId="255"/>
          <ac:spMkLst>
            <pc:docMk/>
            <pc:sldMk cId="0" sldId="261"/>
            <ac:spMk id="27" creationId="{00000000-0000-0000-0000-000000000000}"/>
          </ac:spMkLst>
        </pc:spChg>
        <pc:graphicFrameChg chg="modGraphic">
          <ac:chgData name="Екатерина Зверева" userId="174f6e793f4e167a" providerId="LiveId" clId="{FBCB30B5-BE45-48A5-BD76-5175CA67BE74}" dt="2026-02-24T07:39:40.643" v="157" actId="20577"/>
          <ac:graphicFrameMkLst>
            <pc:docMk/>
            <pc:sldMk cId="0" sldId="261"/>
            <ac:graphicFrameMk id="26" creationId="{00000000-0000-0000-0000-000000000000}"/>
          </ac:graphicFrameMkLst>
        </pc:graphicFrameChg>
      </pc:sldChg>
      <pc:sldChg chg="addSp delSp modSp mod">
        <pc:chgData name="Екатерина Зверева" userId="174f6e793f4e167a" providerId="LiveId" clId="{FBCB30B5-BE45-48A5-BD76-5175CA67BE74}" dt="2026-02-27T08:24:25.410" v="665" actId="478"/>
        <pc:sldMkLst>
          <pc:docMk/>
          <pc:sldMk cId="0" sldId="262"/>
        </pc:sldMkLst>
        <pc:spChg chg="add del mod">
          <ac:chgData name="Екатерина Зверева" userId="174f6e793f4e167a" providerId="LiveId" clId="{FBCB30B5-BE45-48A5-BD76-5175CA67BE74}" dt="2026-02-27T08:24:25.410" v="665" actId="478"/>
          <ac:spMkLst>
            <pc:docMk/>
            <pc:sldMk cId="0" sldId="262"/>
            <ac:spMk id="3" creationId="{9191DFCF-5D3E-4C82-A29A-49BB49A2E71B}"/>
          </ac:spMkLst>
        </pc:spChg>
        <pc:spChg chg="mod">
          <ac:chgData name="Екатерина Зверева" userId="174f6e793f4e167a" providerId="LiveId" clId="{FBCB30B5-BE45-48A5-BD76-5175CA67BE74}" dt="2026-02-24T07:39:25.147" v="154" actId="255"/>
          <ac:spMkLst>
            <pc:docMk/>
            <pc:sldMk cId="0" sldId="262"/>
            <ac:spMk id="29" creationId="{00000000-0000-0000-0000-000000000000}"/>
          </ac:spMkLst>
        </pc:spChg>
      </pc:sldChg>
      <pc:sldChg chg="addSp delSp modSp mod">
        <pc:chgData name="Екатерина Зверева" userId="174f6e793f4e167a" providerId="LiveId" clId="{FBCB30B5-BE45-48A5-BD76-5175CA67BE74}" dt="2026-02-27T10:24:48.709" v="1022" actId="20577"/>
        <pc:sldMkLst>
          <pc:docMk/>
          <pc:sldMk cId="0" sldId="263"/>
        </pc:sldMkLst>
        <pc:spChg chg="add del mod">
          <ac:chgData name="Екатерина Зверева" userId="174f6e793f4e167a" providerId="LiveId" clId="{FBCB30B5-BE45-48A5-BD76-5175CA67BE74}" dt="2026-02-27T08:24:27.657" v="666" actId="478"/>
          <ac:spMkLst>
            <pc:docMk/>
            <pc:sldMk cId="0" sldId="263"/>
            <ac:spMk id="5" creationId="{CAEF45E5-A822-456F-899E-8CF32AEBFC4A}"/>
          </ac:spMkLst>
        </pc:spChg>
        <pc:spChg chg="mod">
          <ac:chgData name="Екатерина Зверева" userId="174f6e793f4e167a" providerId="LiveId" clId="{FBCB30B5-BE45-48A5-BD76-5175CA67BE74}" dt="2026-02-27T10:24:48.709" v="1022" actId="20577"/>
          <ac:spMkLst>
            <pc:docMk/>
            <pc:sldMk cId="0" sldId="263"/>
            <ac:spMk id="31" creationId="{00000000-0000-0000-0000-000000000000}"/>
          </ac:spMkLst>
        </pc:spChg>
      </pc:sldChg>
      <pc:sldChg chg="addSp delSp modSp mod addCm delCm modCm modNotesTx">
        <pc:chgData name="Екатерина Зверева" userId="174f6e793f4e167a" providerId="LiveId" clId="{FBCB30B5-BE45-48A5-BD76-5175CA67BE74}" dt="2026-02-27T10:28:11.884" v="1045" actId="113"/>
        <pc:sldMkLst>
          <pc:docMk/>
          <pc:sldMk cId="0" sldId="264"/>
        </pc:sldMkLst>
        <pc:spChg chg="mod">
          <ac:chgData name="Екатерина Зверева" userId="174f6e793f4e167a" providerId="LiveId" clId="{FBCB30B5-BE45-48A5-BD76-5175CA67BE74}" dt="2026-02-26T14:40:01.512" v="216" actId="1076"/>
          <ac:spMkLst>
            <pc:docMk/>
            <pc:sldMk cId="0" sldId="264"/>
            <ac:spMk id="2" creationId="{00000000-0000-0000-0000-000000000000}"/>
          </ac:spMkLst>
        </pc:spChg>
        <pc:spChg chg="mod">
          <ac:chgData name="Екатерина Зверева" userId="174f6e793f4e167a" providerId="LiveId" clId="{FBCB30B5-BE45-48A5-BD76-5175CA67BE74}" dt="2026-02-26T14:40:59.732" v="239" actId="1076"/>
          <ac:spMkLst>
            <pc:docMk/>
            <pc:sldMk cId="0" sldId="264"/>
            <ac:spMk id="5" creationId="{00000000-0000-0000-0000-000000000000}"/>
          </ac:spMkLst>
        </pc:spChg>
        <pc:spChg chg="add del mod">
          <ac:chgData name="Екатерина Зверева" userId="174f6e793f4e167a" providerId="LiveId" clId="{FBCB30B5-BE45-48A5-BD76-5175CA67BE74}" dt="2026-02-27T08:24:30.230" v="667" actId="478"/>
          <ac:spMkLst>
            <pc:docMk/>
            <pc:sldMk cId="0" sldId="264"/>
            <ac:spMk id="6" creationId="{E6B52325-C3D2-4B93-BC00-32AFEA156CC2}"/>
          </ac:spMkLst>
        </pc:spChg>
        <pc:spChg chg="mod">
          <ac:chgData name="Екатерина Зверева" userId="174f6e793f4e167a" providerId="LiveId" clId="{FBCB30B5-BE45-48A5-BD76-5175CA67BE74}" dt="2026-02-24T07:38:59.489" v="151" actId="255"/>
          <ac:spMkLst>
            <pc:docMk/>
            <pc:sldMk cId="0" sldId="264"/>
            <ac:spMk id="36" creationId="{00000000-0000-0000-0000-000000000000}"/>
          </ac:spMkLst>
        </pc:spChg>
        <pc:graphicFrameChg chg="mod modGraphic">
          <ac:chgData name="Екатерина Зверева" userId="174f6e793f4e167a" providerId="LiveId" clId="{FBCB30B5-BE45-48A5-BD76-5175CA67BE74}" dt="2026-02-27T10:28:11.884" v="1045" actId="113"/>
          <ac:graphicFrameMkLst>
            <pc:docMk/>
            <pc:sldMk cId="0" sldId="264"/>
            <ac:graphicFrameMk id="37" creationId="{00000000-0000-0000-0000-000000000000}"/>
          </ac:graphicFrameMkLst>
        </pc:graphicFrameChg>
        <pc:picChg chg="add del">
          <ac:chgData name="Екатерина Зверева" userId="174f6e793f4e167a" providerId="LiveId" clId="{FBCB30B5-BE45-48A5-BD76-5175CA67BE74}" dt="2026-02-27T08:37:56.102" v="748" actId="478"/>
          <ac:picMkLst>
            <pc:docMk/>
            <pc:sldMk cId="0" sldId="264"/>
            <ac:picMk id="4" creationId="{B95BF939-42E3-4738-9AA8-E753D531CD2E}"/>
          </ac:picMkLst>
        </pc:picChg>
      </pc:sldChg>
      <pc:sldChg chg="addSp delSp modSp mod">
        <pc:chgData name="Екатерина Зверева" userId="174f6e793f4e167a" providerId="LiveId" clId="{FBCB30B5-BE45-48A5-BD76-5175CA67BE74}" dt="2026-02-27T08:28:21.931" v="734" actId="20577"/>
        <pc:sldMkLst>
          <pc:docMk/>
          <pc:sldMk cId="0" sldId="265"/>
        </pc:sldMkLst>
        <pc:spChg chg="add del mod">
          <ac:chgData name="Екатерина Зверева" userId="174f6e793f4e167a" providerId="LiveId" clId="{FBCB30B5-BE45-48A5-BD76-5175CA67BE74}" dt="2026-02-27T08:24:32.279" v="668" actId="478"/>
          <ac:spMkLst>
            <pc:docMk/>
            <pc:sldMk cId="0" sldId="265"/>
            <ac:spMk id="16" creationId="{3A48EF20-3D0C-4B7E-A24E-E5EBFCE53D90}"/>
          </ac:spMkLst>
        </pc:spChg>
        <pc:spChg chg="mod">
          <ac:chgData name="Екатерина Зверева" userId="174f6e793f4e167a" providerId="LiveId" clId="{FBCB30B5-BE45-48A5-BD76-5175CA67BE74}" dt="2026-02-24T07:36:50.602" v="110" actId="255"/>
          <ac:spMkLst>
            <pc:docMk/>
            <pc:sldMk cId="0" sldId="265"/>
            <ac:spMk id="39" creationId="{00000000-0000-0000-0000-000000000000}"/>
          </ac:spMkLst>
        </pc:spChg>
        <pc:graphicFrameChg chg="mod modGraphic">
          <ac:chgData name="Екатерина Зверева" userId="174f6e793f4e167a" providerId="LiveId" clId="{FBCB30B5-BE45-48A5-BD76-5175CA67BE74}" dt="2026-02-27T08:28:21.931" v="734" actId="20577"/>
          <ac:graphicFrameMkLst>
            <pc:docMk/>
            <pc:sldMk cId="0" sldId="265"/>
            <ac:graphicFrameMk id="10" creationId="{00000000-0000-0000-0000-000000000000}"/>
          </ac:graphicFrameMkLst>
        </pc:graphicFrameChg>
        <pc:graphicFrameChg chg="mod modGraphic">
          <ac:chgData name="Екатерина Зверева" userId="174f6e793f4e167a" providerId="LiveId" clId="{FBCB30B5-BE45-48A5-BD76-5175CA67BE74}" dt="2026-02-27T08:28:06.710" v="729" actId="20577"/>
          <ac:graphicFrameMkLst>
            <pc:docMk/>
            <pc:sldMk cId="0" sldId="265"/>
            <ac:graphicFrameMk id="40" creationId="{00000000-0000-0000-0000-000000000000}"/>
          </ac:graphicFrameMkLst>
        </pc:graphicFrameChg>
      </pc:sldChg>
      <pc:sldChg chg="addSp delSp modSp mod">
        <pc:chgData name="Екатерина Зверева" userId="174f6e793f4e167a" providerId="LiveId" clId="{FBCB30B5-BE45-48A5-BD76-5175CA67BE74}" dt="2026-02-27T08:24:33.931" v="669" actId="478"/>
        <pc:sldMkLst>
          <pc:docMk/>
          <pc:sldMk cId="0" sldId="266"/>
        </pc:sldMkLst>
        <pc:spChg chg="add del mod">
          <ac:chgData name="Екатерина Зверева" userId="174f6e793f4e167a" providerId="LiveId" clId="{FBCB30B5-BE45-48A5-BD76-5175CA67BE74}" dt="2026-02-27T08:24:33.931" v="669" actId="478"/>
          <ac:spMkLst>
            <pc:docMk/>
            <pc:sldMk cId="0" sldId="266"/>
            <ac:spMk id="4" creationId="{8DFD6658-623D-4798-8D3C-0CC404269408}"/>
          </ac:spMkLst>
        </pc:spChg>
        <pc:spChg chg="mod">
          <ac:chgData name="Екатерина Зверева" userId="174f6e793f4e167a" providerId="LiveId" clId="{FBCB30B5-BE45-48A5-BD76-5175CA67BE74}" dt="2026-02-24T07:38:50.646" v="150" actId="255"/>
          <ac:spMkLst>
            <pc:docMk/>
            <pc:sldMk cId="0" sldId="266"/>
            <ac:spMk id="42" creationId="{00000000-0000-0000-0000-000000000000}"/>
          </ac:spMkLst>
        </pc:spChg>
        <pc:graphicFrameChg chg="modGraphic">
          <ac:chgData name="Екатерина Зверева" userId="174f6e793f4e167a" providerId="LiveId" clId="{FBCB30B5-BE45-48A5-BD76-5175CA67BE74}" dt="2026-02-26T14:39:08.054" v="214" actId="20577"/>
          <ac:graphicFrameMkLst>
            <pc:docMk/>
            <pc:sldMk cId="0" sldId="266"/>
            <ac:graphicFrameMk id="43" creationId="{00000000-0000-0000-0000-000000000000}"/>
          </ac:graphicFrameMkLst>
        </pc:graphicFrameChg>
      </pc:sldChg>
      <pc:sldChg chg="addSp delSp modSp mod">
        <pc:chgData name="Екатерина Зверева" userId="174f6e793f4e167a" providerId="LiveId" clId="{FBCB30B5-BE45-48A5-BD76-5175CA67BE74}" dt="2026-02-27T10:29:43.439" v="1048" actId="20577"/>
        <pc:sldMkLst>
          <pc:docMk/>
          <pc:sldMk cId="0" sldId="267"/>
        </pc:sldMkLst>
        <pc:spChg chg="mod">
          <ac:chgData name="Екатерина Зверева" userId="174f6e793f4e167a" providerId="LiveId" clId="{FBCB30B5-BE45-48A5-BD76-5175CA67BE74}" dt="2026-02-27T10:29:43.439" v="1048" actId="20577"/>
          <ac:spMkLst>
            <pc:docMk/>
            <pc:sldMk cId="0" sldId="267"/>
            <ac:spMk id="3" creationId="{04E2C217-7E0C-5F30-23FD-D26007099D60}"/>
          </ac:spMkLst>
        </pc:spChg>
        <pc:spChg chg="mod">
          <ac:chgData name="Екатерина Зверева" userId="174f6e793f4e167a" providerId="LiveId" clId="{FBCB30B5-BE45-48A5-BD76-5175CA67BE74}" dt="2026-02-27T09:03:13.767" v="887" actId="20577"/>
          <ac:spMkLst>
            <pc:docMk/>
            <pc:sldMk cId="0" sldId="267"/>
            <ac:spMk id="5" creationId="{089FC4E1-516F-9F48-BB4C-1B980587AD27}"/>
          </ac:spMkLst>
        </pc:spChg>
        <pc:spChg chg="add del mod">
          <ac:chgData name="Екатерина Зверева" userId="174f6e793f4e167a" providerId="LiveId" clId="{FBCB30B5-BE45-48A5-BD76-5175CA67BE74}" dt="2026-02-27T08:24:40.992" v="671" actId="478"/>
          <ac:spMkLst>
            <pc:docMk/>
            <pc:sldMk cId="0" sldId="267"/>
            <ac:spMk id="6" creationId="{1DCB0A64-56E1-4D02-A0A0-3F6CE98F7F25}"/>
          </ac:spMkLst>
        </pc:spChg>
        <pc:spChg chg="mod">
          <ac:chgData name="Екатерина Зверева" userId="174f6e793f4e167a" providerId="LiveId" clId="{FBCB30B5-BE45-48A5-BD76-5175CA67BE74}" dt="2026-02-24T07:38:39.982" v="148" actId="255"/>
          <ac:spMkLst>
            <pc:docMk/>
            <pc:sldMk cId="0" sldId="267"/>
            <ac:spMk id="45" creationId="{00000000-0000-0000-0000-000000000000}"/>
          </ac:spMkLst>
        </pc:spChg>
      </pc:sldChg>
      <pc:sldChg chg="addSp delSp modSp mod">
        <pc:chgData name="Екатерина Зверева" userId="174f6e793f4e167a" providerId="LiveId" clId="{FBCB30B5-BE45-48A5-BD76-5175CA67BE74}" dt="2026-02-27T08:24:43.574" v="672" actId="478"/>
        <pc:sldMkLst>
          <pc:docMk/>
          <pc:sldMk cId="0" sldId="268"/>
        </pc:sldMkLst>
        <pc:spChg chg="add del mod">
          <ac:chgData name="Екатерина Зверева" userId="174f6e793f4e167a" providerId="LiveId" clId="{FBCB30B5-BE45-48A5-BD76-5175CA67BE74}" dt="2026-02-27T08:24:43.574" v="672" actId="478"/>
          <ac:spMkLst>
            <pc:docMk/>
            <pc:sldMk cId="0" sldId="268"/>
            <ac:spMk id="3" creationId="{7F05FA5E-457D-42DD-8774-AB3F64278C30}"/>
          </ac:spMkLst>
        </pc:spChg>
        <pc:spChg chg="mod">
          <ac:chgData name="Екатерина Зверева" userId="174f6e793f4e167a" providerId="LiveId" clId="{FBCB30B5-BE45-48A5-BD76-5175CA67BE74}" dt="2026-02-24T07:38:35.046" v="147" actId="255"/>
          <ac:spMkLst>
            <pc:docMk/>
            <pc:sldMk cId="0" sldId="268"/>
            <ac:spMk id="47" creationId="{00000000-0000-0000-0000-000000000000}"/>
          </ac:spMkLst>
        </pc:spChg>
      </pc:sldChg>
      <pc:sldChg chg="addSp delSp modSp mod modNotesTx">
        <pc:chgData name="Екатерина Зверева" userId="174f6e793f4e167a" providerId="LiveId" clId="{FBCB30B5-BE45-48A5-BD76-5175CA67BE74}" dt="2026-02-27T08:24:45.762" v="673" actId="478"/>
        <pc:sldMkLst>
          <pc:docMk/>
          <pc:sldMk cId="0" sldId="269"/>
        </pc:sldMkLst>
        <pc:spChg chg="add del mod">
          <ac:chgData name="Екатерина Зверева" userId="174f6e793f4e167a" providerId="LiveId" clId="{FBCB30B5-BE45-48A5-BD76-5175CA67BE74}" dt="2026-02-27T08:24:45.762" v="673" actId="478"/>
          <ac:spMkLst>
            <pc:docMk/>
            <pc:sldMk cId="0" sldId="269"/>
            <ac:spMk id="6" creationId="{D836B7C6-B565-49A1-9676-098101B5C691}"/>
          </ac:spMkLst>
        </pc:spChg>
        <pc:spChg chg="mod">
          <ac:chgData name="Екатерина Зверева" userId="174f6e793f4e167a" providerId="LiveId" clId="{FBCB30B5-BE45-48A5-BD76-5175CA67BE74}" dt="2026-02-24T07:38:28.173" v="146" actId="255"/>
          <ac:spMkLst>
            <pc:docMk/>
            <pc:sldMk cId="0" sldId="269"/>
            <ac:spMk id="49" creationId="{00000000-0000-0000-0000-000000000000}"/>
          </ac:spMkLst>
        </pc:spChg>
      </pc:sldChg>
      <pc:sldChg chg="addSp delSp modSp mod">
        <pc:chgData name="Екатерина Зверева" userId="174f6e793f4e167a" providerId="LiveId" clId="{FBCB30B5-BE45-48A5-BD76-5175CA67BE74}" dt="2026-02-27T08:24:48.308" v="674" actId="478"/>
        <pc:sldMkLst>
          <pc:docMk/>
          <pc:sldMk cId="0" sldId="270"/>
        </pc:sldMkLst>
        <pc:spChg chg="add del mod">
          <ac:chgData name="Екатерина Зверева" userId="174f6e793f4e167a" providerId="LiveId" clId="{FBCB30B5-BE45-48A5-BD76-5175CA67BE74}" dt="2026-02-27T08:24:48.308" v="674" actId="478"/>
          <ac:spMkLst>
            <pc:docMk/>
            <pc:sldMk cId="0" sldId="270"/>
            <ac:spMk id="7" creationId="{ACCF3EC3-CF5A-4565-B615-07DC944BE62A}"/>
          </ac:spMkLst>
        </pc:spChg>
        <pc:spChg chg="mod">
          <ac:chgData name="Екатерина Зверева" userId="174f6e793f4e167a" providerId="LiveId" clId="{FBCB30B5-BE45-48A5-BD76-5175CA67BE74}" dt="2026-02-24T07:38:21.894" v="145" actId="255"/>
          <ac:spMkLst>
            <pc:docMk/>
            <pc:sldMk cId="0" sldId="270"/>
            <ac:spMk id="15" creationId="{47077206-6267-AE27-9731-7A2EBB3FDF57}"/>
          </ac:spMkLst>
        </pc:spChg>
      </pc:sldChg>
      <pc:sldChg chg="addSp delSp modSp mod">
        <pc:chgData name="Екатерина Зверева" userId="174f6e793f4e167a" providerId="LiveId" clId="{FBCB30B5-BE45-48A5-BD76-5175CA67BE74}" dt="2026-02-27T08:24:52.863" v="676" actId="478"/>
        <pc:sldMkLst>
          <pc:docMk/>
          <pc:sldMk cId="0" sldId="271"/>
        </pc:sldMkLst>
        <pc:spChg chg="add del mod">
          <ac:chgData name="Екатерина Зверева" userId="174f6e793f4e167a" providerId="LiveId" clId="{FBCB30B5-BE45-48A5-BD76-5175CA67BE74}" dt="2026-02-27T08:24:52.863" v="676" actId="478"/>
          <ac:spMkLst>
            <pc:docMk/>
            <pc:sldMk cId="0" sldId="271"/>
            <ac:spMk id="7" creationId="{07907EC9-17D0-4147-A0FC-E5ACD1247D8C}"/>
          </ac:spMkLst>
        </pc:spChg>
        <pc:spChg chg="mod">
          <ac:chgData name="Екатерина Зверева" userId="174f6e793f4e167a" providerId="LiveId" clId="{FBCB30B5-BE45-48A5-BD76-5175CA67BE74}" dt="2026-02-24T07:38:07.047" v="142" actId="255"/>
          <ac:spMkLst>
            <pc:docMk/>
            <pc:sldMk cId="0" sldId="271"/>
            <ac:spMk id="61" creationId="{00000000-0000-0000-0000-000000000000}"/>
          </ac:spMkLst>
        </pc:spChg>
      </pc:sldChg>
      <pc:sldChg chg="addSp delSp modSp mod">
        <pc:chgData name="Екатерина Зверева" userId="174f6e793f4e167a" providerId="LiveId" clId="{FBCB30B5-BE45-48A5-BD76-5175CA67BE74}" dt="2026-02-27T08:24:50.953" v="675" actId="478"/>
        <pc:sldMkLst>
          <pc:docMk/>
          <pc:sldMk cId="0" sldId="272"/>
        </pc:sldMkLst>
        <pc:spChg chg="mod">
          <ac:chgData name="Екатерина Зверева" userId="174f6e793f4e167a" providerId="LiveId" clId="{FBCB30B5-BE45-48A5-BD76-5175CA67BE74}" dt="2026-02-24T07:38:17.501" v="144" actId="255"/>
          <ac:spMkLst>
            <pc:docMk/>
            <pc:sldMk cId="0" sldId="272"/>
            <ac:spMk id="6" creationId="{D9EE061D-E32E-C4E8-7802-DE0B3FFB1ABF}"/>
          </ac:spMkLst>
        </pc:spChg>
        <pc:spChg chg="add del mod">
          <ac:chgData name="Екатерина Зверева" userId="174f6e793f4e167a" providerId="LiveId" clId="{FBCB30B5-BE45-48A5-BD76-5175CA67BE74}" dt="2026-02-27T08:24:50.953" v="675" actId="478"/>
          <ac:spMkLst>
            <pc:docMk/>
            <pc:sldMk cId="0" sldId="272"/>
            <ac:spMk id="7" creationId="{0588D8F3-3F4F-46A5-A8C6-AC3364890D9F}"/>
          </ac:spMkLst>
        </pc:spChg>
      </pc:sldChg>
      <pc:sldChg chg="addSp delSp modSp mod">
        <pc:chgData name="Екатерина Зверева" userId="174f6e793f4e167a" providerId="LiveId" clId="{FBCB30B5-BE45-48A5-BD76-5175CA67BE74}" dt="2026-02-27T06:58:28.493" v="555" actId="1076"/>
        <pc:sldMkLst>
          <pc:docMk/>
          <pc:sldMk cId="0" sldId="273"/>
        </pc:sldMkLst>
        <pc:picChg chg="del mod modCrop">
          <ac:chgData name="Екатерина Зверева" userId="174f6e793f4e167a" providerId="LiveId" clId="{FBCB30B5-BE45-48A5-BD76-5175CA67BE74}" dt="2026-02-27T06:58:20.459" v="553" actId="478"/>
          <ac:picMkLst>
            <pc:docMk/>
            <pc:sldMk cId="0" sldId="273"/>
            <ac:picMk id="4" creationId="{00000000-0000-0000-0000-000000000000}"/>
          </ac:picMkLst>
        </pc:picChg>
        <pc:picChg chg="add mod">
          <ac:chgData name="Екатерина Зверева" userId="174f6e793f4e167a" providerId="LiveId" clId="{FBCB30B5-BE45-48A5-BD76-5175CA67BE74}" dt="2026-02-27T06:58:28.493" v="555" actId="1076"/>
          <ac:picMkLst>
            <pc:docMk/>
            <pc:sldMk cId="0" sldId="273"/>
            <ac:picMk id="5" creationId="{DF1C92AB-C533-4C2D-A6BC-E5F89126262E}"/>
          </ac:picMkLst>
        </pc:picChg>
      </pc:sldChg>
      <pc:sldChg chg="addSp delSp modSp mod">
        <pc:chgData name="Екатерина Зверева" userId="174f6e793f4e167a" providerId="LiveId" clId="{FBCB30B5-BE45-48A5-BD76-5175CA67BE74}" dt="2026-02-27T09:06:33.889" v="960" actId="20577"/>
        <pc:sldMkLst>
          <pc:docMk/>
          <pc:sldMk cId="4059262824" sldId="274"/>
        </pc:sldMkLst>
        <pc:spChg chg="add del mod">
          <ac:chgData name="Екатерина Зверева" userId="174f6e793f4e167a" providerId="LiveId" clId="{FBCB30B5-BE45-48A5-BD76-5175CA67BE74}" dt="2026-02-27T08:24:37.133" v="670" actId="478"/>
          <ac:spMkLst>
            <pc:docMk/>
            <pc:sldMk cId="4059262824" sldId="274"/>
            <ac:spMk id="4" creationId="{55418945-B4C0-457F-AAA1-51B353F07B31}"/>
          </ac:spMkLst>
        </pc:spChg>
        <pc:spChg chg="mod">
          <ac:chgData name="Екатерина Зверева" userId="174f6e793f4e167a" providerId="LiveId" clId="{FBCB30B5-BE45-48A5-BD76-5175CA67BE74}" dt="2026-02-24T07:38:45.544" v="149" actId="255"/>
          <ac:spMkLst>
            <pc:docMk/>
            <pc:sldMk cId="4059262824" sldId="274"/>
            <ac:spMk id="42" creationId="{24908CE8-7524-1DD3-1C9A-BEF31E762466}"/>
          </ac:spMkLst>
        </pc:spChg>
        <pc:graphicFrameChg chg="modGraphic">
          <ac:chgData name="Екатерина Зверева" userId="174f6e793f4e167a" providerId="LiveId" clId="{FBCB30B5-BE45-48A5-BD76-5175CA67BE74}" dt="2026-02-27T09:06:33.889" v="960" actId="20577"/>
          <ac:graphicFrameMkLst>
            <pc:docMk/>
            <pc:sldMk cId="4059262824" sldId="274"/>
            <ac:graphicFrameMk id="2" creationId="{796FE2B8-5E94-73CE-EE01-5CE83285A447}"/>
          </ac:graphicFrameMkLst>
        </pc:graphicFrameChg>
      </pc:sldChg>
      <pc:sldChg chg="addSp delSp modSp mod">
        <pc:chgData name="Екатерина Зверева" userId="174f6e793f4e167a" providerId="LiveId" clId="{FBCB30B5-BE45-48A5-BD76-5175CA67BE74}" dt="2026-02-27T08:24:54.963" v="677" actId="478"/>
        <pc:sldMkLst>
          <pc:docMk/>
          <pc:sldMk cId="3199229116" sldId="276"/>
        </pc:sldMkLst>
        <pc:spChg chg="mod">
          <ac:chgData name="Екатерина Зверева" userId="174f6e793f4e167a" providerId="LiveId" clId="{FBCB30B5-BE45-48A5-BD76-5175CA67BE74}" dt="2026-02-24T07:38:12.148" v="143" actId="255"/>
          <ac:spMkLst>
            <pc:docMk/>
            <pc:sldMk cId="3199229116" sldId="276"/>
            <ac:spMk id="6" creationId="{D9EE061D-E32E-C4E8-7802-DE0B3FFB1ABF}"/>
          </ac:spMkLst>
        </pc:spChg>
        <pc:spChg chg="add del mod">
          <ac:chgData name="Екатерина Зверева" userId="174f6e793f4e167a" providerId="LiveId" clId="{FBCB30B5-BE45-48A5-BD76-5175CA67BE74}" dt="2026-02-27T08:24:54.963" v="677" actId="478"/>
          <ac:spMkLst>
            <pc:docMk/>
            <pc:sldMk cId="3199229116" sldId="276"/>
            <ac:spMk id="13" creationId="{41C51BBF-8375-4D6C-8CDB-12F6F3349C35}"/>
          </ac:spMkLst>
        </pc:spChg>
        <pc:spChg chg="mod">
          <ac:chgData name="Екатерина Зверева" userId="174f6e793f4e167a" providerId="LiveId" clId="{FBCB30B5-BE45-48A5-BD76-5175CA67BE74}" dt="2026-02-27T06:57:37.641" v="543" actId="20577"/>
          <ac:spMkLst>
            <pc:docMk/>
            <pc:sldMk cId="3199229116" sldId="276"/>
            <ac:spMk id="14" creationId="{F15F4B6E-74F2-4B42-9828-3D027B3581D3}"/>
          </ac:spMkLst>
        </pc:spChg>
        <pc:picChg chg="mod">
          <ac:chgData name="Екатерина Зверева" userId="174f6e793f4e167a" providerId="LiveId" clId="{FBCB30B5-BE45-48A5-BD76-5175CA67BE74}" dt="2026-02-24T07:37:59.671" v="141" actId="1076"/>
          <ac:picMkLst>
            <pc:docMk/>
            <pc:sldMk cId="3199229116" sldId="276"/>
            <ac:picMk id="8" creationId="{D9E5AC87-A1C9-4C12-B719-8FBD7E18F38A}"/>
          </ac:picMkLst>
        </pc:picChg>
      </pc:sldChg>
      <pc:sldChg chg="new del">
        <pc:chgData name="Екатерина Зверева" userId="174f6e793f4e167a" providerId="LiveId" clId="{FBCB30B5-BE45-48A5-BD76-5175CA67BE74}" dt="2026-02-27T08:23:18.164" v="604" actId="680"/>
        <pc:sldMkLst>
          <pc:docMk/>
          <pc:sldMk cId="710261659" sldId="277"/>
        </pc:sldMkLst>
      </pc:sldChg>
      <pc:sldChg chg="delSp modSp add del mod chgLayout">
        <pc:chgData name="Екатерина Зверева" userId="174f6e793f4e167a" providerId="LiveId" clId="{FBCB30B5-BE45-48A5-BD76-5175CA67BE74}" dt="2026-02-27T08:20:07.214" v="562" actId="2696"/>
        <pc:sldMkLst>
          <pc:docMk/>
          <pc:sldMk cId="3624920434" sldId="277"/>
        </pc:sldMkLst>
        <pc:spChg chg="del">
          <ac:chgData name="Екатерина Зверева" userId="174f6e793f4e167a" providerId="LiveId" clId="{FBCB30B5-BE45-48A5-BD76-5175CA67BE74}" dt="2026-02-27T08:14:56.355" v="557" actId="478"/>
          <ac:spMkLst>
            <pc:docMk/>
            <pc:sldMk cId="3624920434" sldId="277"/>
            <ac:spMk id="4" creationId="{C6B3AE7E-99BB-4BBF-AA77-D1D5686FCF1E}"/>
          </ac:spMkLst>
        </pc:spChg>
        <pc:spChg chg="mod ord">
          <ac:chgData name="Екатерина Зверева" userId="174f6e793f4e167a" providerId="LiveId" clId="{FBCB30B5-BE45-48A5-BD76-5175CA67BE74}" dt="2026-02-27T08:15:24.512" v="558" actId="700"/>
          <ac:spMkLst>
            <pc:docMk/>
            <pc:sldMk cId="3624920434" sldId="277"/>
            <ac:spMk id="22" creationId="{00000000-0000-0000-0000-000000000000}"/>
          </ac:spMkLst>
        </pc:spChg>
        <pc:graphicFrameChg chg="del">
          <ac:chgData name="Екатерина Зверева" userId="174f6e793f4e167a" providerId="LiveId" clId="{FBCB30B5-BE45-48A5-BD76-5175CA67BE74}" dt="2026-02-27T08:15:55.361" v="559" actId="478"/>
          <ac:graphicFrameMkLst>
            <pc:docMk/>
            <pc:sldMk cId="3624920434" sldId="277"/>
            <ac:graphicFrameMk id="23" creationId="{00000000-0000-0000-0000-000000000000}"/>
          </ac:graphicFrameMkLst>
        </pc:graphicFrameChg>
      </pc:sldChg>
      <pc:sldChg chg="new add del">
        <pc:chgData name="Екатерина Зверева" userId="174f6e793f4e167a" providerId="LiveId" clId="{FBCB30B5-BE45-48A5-BD76-5175CA67BE74}" dt="2026-02-27T08:22:19.898" v="568" actId="47"/>
        <pc:sldMkLst>
          <pc:docMk/>
          <pc:sldMk cId="3737239745" sldId="277"/>
        </pc:sldMkLst>
      </pc:sldChg>
      <pc:sldChg chg="add del">
        <pc:chgData name="Екатерина Зверева" userId="174f6e793f4e167a" providerId="LiveId" clId="{FBCB30B5-BE45-48A5-BD76-5175CA67BE74}" dt="2026-02-27T08:19:19.309" v="561" actId="2696"/>
        <pc:sldMkLst>
          <pc:docMk/>
          <pc:sldMk cId="330401528" sldId="278"/>
        </pc:sldMkLst>
      </pc:sldChg>
      <pc:sldMasterChg chg="modSldLayout">
        <pc:chgData name="Екатерина Зверева" userId="174f6e793f4e167a" providerId="LiveId" clId="{FBCB30B5-BE45-48A5-BD76-5175CA67BE74}" dt="2026-02-27T08:25:29.281" v="719" actId="1037"/>
        <pc:sldMasterMkLst>
          <pc:docMk/>
          <pc:sldMasterMk cId="0" sldId="2147483648"/>
        </pc:sldMasterMkLst>
        <pc:sldLayoutChg chg="modSp mod">
          <pc:chgData name="Екатерина Зверева" userId="174f6e793f4e167a" providerId="LiveId" clId="{FBCB30B5-BE45-48A5-BD76-5175CA67BE74}" dt="2026-02-27T08:25:29.281" v="719" actId="1037"/>
          <pc:sldLayoutMkLst>
            <pc:docMk/>
            <pc:sldMasterMk cId="0" sldId="2147483648"/>
            <pc:sldLayoutMk cId="0" sldId="2147483651"/>
          </pc:sldLayoutMkLst>
          <pc:picChg chg="mod modCrop">
            <ac:chgData name="Екатерина Зверева" userId="174f6e793f4e167a" providerId="LiveId" clId="{FBCB30B5-BE45-48A5-BD76-5175CA67BE74}" dt="2026-02-27T08:25:29.281" v="719" actId="1037"/>
            <ac:picMkLst>
              <pc:docMk/>
              <pc:sldMasterMk cId="0" sldId="2147483648"/>
              <pc:sldLayoutMk cId="0" sldId="2147483651"/>
              <ac:picMk id="3" creationId="{00000000-0000-0000-0000-00000000000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43F2D500-3482-0D48-8BE2-BEF4C4E3A1CA}" type="datetimeFigureOut">
              <a:rPr kumimoji="1" lang="zh-CN" altLang="en-US" smtClean="0"/>
              <a:t>2026/6/5</a:t>
            </a:fld>
            <a:endParaRPr kumimoji="1"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2400089-EABC-4542-A703-AB5452E01971}" type="slidenum">
              <a:rPr kumimoji="1" lang="zh-CN" altLang="en-US" smtClean="0"/>
              <a:t>‹#›</a:t>
            </a:fld>
            <a:endParaRPr kumimoji="1" lang="zh-CN" altLang="en-US"/>
          </a:p>
        </p:txBody>
      </p:sp>
    </p:spTree>
    <p:extLst>
      <p:ext uri="{BB962C8B-B14F-4D97-AF65-F5344CB8AC3E}">
        <p14:creationId xmlns:p14="http://schemas.microsoft.com/office/powerpoint/2010/main" val="1820401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2400089-EABC-4542-A703-AB5452E01971}" type="slidenum">
              <a:rPr kumimoji="1" lang="zh-CN" altLang="en-US" smtClean="0"/>
              <a:t>2</a:t>
            </a:fld>
            <a:endParaRPr kumimoji="1" lang="zh-CN" altLang="en-US"/>
          </a:p>
        </p:txBody>
      </p:sp>
    </p:spTree>
    <p:extLst>
      <p:ext uri="{BB962C8B-B14F-4D97-AF65-F5344CB8AC3E}">
        <p14:creationId xmlns:p14="http://schemas.microsoft.com/office/powerpoint/2010/main" val="2560499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100" b="1" dirty="0"/>
              <a:t>Необходимо заполнить данные по компании, с которой будет заключаться дилерское соглашение в случае принятия положительного решения по заявке кандидата</a:t>
            </a:r>
          </a:p>
        </p:txBody>
      </p:sp>
      <p:sp>
        <p:nvSpPr>
          <p:cNvPr id="4" name="Номер слайда 3"/>
          <p:cNvSpPr>
            <a:spLocks noGrp="1"/>
          </p:cNvSpPr>
          <p:nvPr>
            <p:ph type="sldNum" sz="quarter" idx="5"/>
          </p:nvPr>
        </p:nvSpPr>
        <p:spPr/>
        <p:txBody>
          <a:bodyPr/>
          <a:lstStyle/>
          <a:p>
            <a:fld id="{82400089-EABC-4542-A703-AB5452E01971}" type="slidenum">
              <a:rPr kumimoji="1" lang="zh-CN" altLang="en-US" smtClean="0"/>
              <a:t>4</a:t>
            </a:fld>
            <a:endParaRPr kumimoji="1" lang="zh-CN" altLang="en-US"/>
          </a:p>
        </p:txBody>
      </p:sp>
    </p:spTree>
    <p:extLst>
      <p:ext uri="{BB962C8B-B14F-4D97-AF65-F5344CB8AC3E}">
        <p14:creationId xmlns:p14="http://schemas.microsoft.com/office/powerpoint/2010/main" val="352178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2400089-EABC-4542-A703-AB5452E01971}" type="slidenum">
              <a:rPr kumimoji="1" lang="zh-CN" altLang="en-US" smtClean="0"/>
              <a:t>5</a:t>
            </a:fld>
            <a:endParaRPr kumimoji="1" lang="zh-CN" altLang="en-US"/>
          </a:p>
        </p:txBody>
      </p:sp>
    </p:spTree>
    <p:extLst>
      <p:ext uri="{BB962C8B-B14F-4D97-AF65-F5344CB8AC3E}">
        <p14:creationId xmlns:p14="http://schemas.microsoft.com/office/powerpoint/2010/main" val="148963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ru-RU" altLang="zh-CN" sz="1100" b="1" dirty="0">
                <a:solidFill>
                  <a:srgbClr val="FF0000"/>
                </a:solidFill>
              </a:rPr>
              <a:t>Необходимо заполнить информацию по всем брендам в портфеле кандидата. Если у вас были продажи каких-либо премиальных брендов, указанных в таблице, пожалуйста, их также укажите.</a:t>
            </a:r>
            <a:endParaRPr kumimoji="1" lang="zh-CN" altLang="en-US" sz="1100" b="1" dirty="0">
              <a:solidFill>
                <a:srgbClr val="FF0000"/>
              </a:solidFill>
            </a:endParaRPr>
          </a:p>
        </p:txBody>
      </p:sp>
      <p:sp>
        <p:nvSpPr>
          <p:cNvPr id="4" name="灯片编号占位符 3"/>
          <p:cNvSpPr>
            <a:spLocks noGrp="1"/>
          </p:cNvSpPr>
          <p:nvPr>
            <p:ph type="sldNum" sz="quarter" idx="5"/>
          </p:nvPr>
        </p:nvSpPr>
        <p:spPr/>
        <p:txBody>
          <a:bodyPr/>
          <a:lstStyle/>
          <a:p>
            <a:fld id="{82400089-EABC-4542-A703-AB5452E01971}" type="slidenum">
              <a:rPr kumimoji="1" lang="zh-CN" altLang="en-US" smtClean="0"/>
              <a:t>9</a:t>
            </a:fld>
            <a:endParaRPr kumimoji="1" lang="zh-CN" altLang="en-US"/>
          </a:p>
        </p:txBody>
      </p:sp>
    </p:spTree>
    <p:extLst>
      <p:ext uri="{BB962C8B-B14F-4D97-AF65-F5344CB8AC3E}">
        <p14:creationId xmlns:p14="http://schemas.microsoft.com/office/powerpoint/2010/main" val="3196107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2400089-EABC-4542-A703-AB5452E01971}" type="slidenum">
              <a:rPr kumimoji="1" lang="zh-CN" altLang="en-US" smtClean="0"/>
              <a:t>11</a:t>
            </a:fld>
            <a:endParaRPr kumimoji="1" lang="zh-CN" altLang="en-US"/>
          </a:p>
        </p:txBody>
      </p:sp>
    </p:spTree>
    <p:extLst>
      <p:ext uri="{BB962C8B-B14F-4D97-AF65-F5344CB8AC3E}">
        <p14:creationId xmlns:p14="http://schemas.microsoft.com/office/powerpoint/2010/main" val="3496139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a:latin typeface="+mj-lt"/>
              </a:rPr>
              <a:t>При совмещенном типе ДЦ обязательно обозначить границы шоурума </a:t>
            </a:r>
            <a:r>
              <a:rPr lang="en-US" b="1" dirty="0">
                <a:latin typeface="+mj-lt"/>
              </a:rPr>
              <a:t>Li </a:t>
            </a:r>
            <a:r>
              <a:rPr lang="ru-RU" b="1" dirty="0">
                <a:latin typeface="+mj-lt"/>
              </a:rPr>
              <a:t>и сервисные посты, выделенные для </a:t>
            </a:r>
            <a:r>
              <a:rPr lang="en-US" b="1" dirty="0">
                <a:latin typeface="+mj-lt"/>
              </a:rPr>
              <a:t>Li</a:t>
            </a:r>
            <a:endParaRPr lang="ru-RU" b="1" dirty="0">
              <a:latin typeface="+mj-lt"/>
            </a:endParaRPr>
          </a:p>
        </p:txBody>
      </p:sp>
      <p:sp>
        <p:nvSpPr>
          <p:cNvPr id="4" name="Номер слайда 3"/>
          <p:cNvSpPr>
            <a:spLocks noGrp="1"/>
          </p:cNvSpPr>
          <p:nvPr>
            <p:ph type="sldNum" sz="quarter" idx="5"/>
          </p:nvPr>
        </p:nvSpPr>
        <p:spPr/>
        <p:txBody>
          <a:bodyPr/>
          <a:lstStyle/>
          <a:p>
            <a:fld id="{82400089-EABC-4542-A703-AB5452E01971}" type="slidenum">
              <a:rPr kumimoji="1" lang="zh-CN" altLang="en-US" smtClean="0"/>
              <a:t>14</a:t>
            </a:fld>
            <a:endParaRPr kumimoji="1" lang="zh-CN" altLang="en-US"/>
          </a:p>
        </p:txBody>
      </p:sp>
    </p:spTree>
    <p:extLst>
      <p:ext uri="{BB962C8B-B14F-4D97-AF65-F5344CB8AC3E}">
        <p14:creationId xmlns:p14="http://schemas.microsoft.com/office/powerpoint/2010/main" val="990735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2400089-EABC-4542-A703-AB5452E01971}" type="slidenum">
              <a:rPr kumimoji="1" lang="zh-CN" altLang="en-US" smtClean="0"/>
              <a:t>15</a:t>
            </a:fld>
            <a:endParaRPr kumimoji="1" lang="zh-CN" altLang="en-US"/>
          </a:p>
        </p:txBody>
      </p:sp>
    </p:spTree>
    <p:extLst>
      <p:ext uri="{BB962C8B-B14F-4D97-AF65-F5344CB8AC3E}">
        <p14:creationId xmlns:p14="http://schemas.microsoft.com/office/powerpoint/2010/main" val="1567378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a:latin typeface="+mj-lt"/>
              </a:rPr>
              <a:t>При совмещенном типе ДЦ обязательно указать, какие ТЗ других брендов планируете сохранить на фасаде и прилегающей территории</a:t>
            </a:r>
            <a:endParaRPr lang="ru-RU" dirty="0"/>
          </a:p>
        </p:txBody>
      </p:sp>
      <p:sp>
        <p:nvSpPr>
          <p:cNvPr id="4" name="Номер слайда 3"/>
          <p:cNvSpPr>
            <a:spLocks noGrp="1"/>
          </p:cNvSpPr>
          <p:nvPr>
            <p:ph type="sldNum" sz="quarter" idx="5"/>
          </p:nvPr>
        </p:nvSpPr>
        <p:spPr/>
        <p:txBody>
          <a:bodyPr/>
          <a:lstStyle/>
          <a:p>
            <a:fld id="{82400089-EABC-4542-A703-AB5452E01971}" type="slidenum">
              <a:rPr kumimoji="1" lang="zh-CN" altLang="en-US" smtClean="0"/>
              <a:t>18</a:t>
            </a:fld>
            <a:endParaRPr kumimoji="1" lang="zh-CN" altLang="en-US"/>
          </a:p>
        </p:txBody>
      </p:sp>
    </p:spTree>
    <p:extLst>
      <p:ext uri="{BB962C8B-B14F-4D97-AF65-F5344CB8AC3E}">
        <p14:creationId xmlns:p14="http://schemas.microsoft.com/office/powerpoint/2010/main" val="1518604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userDrawn="1">
  <p:cSld name="节标题">
    <p:spTree>
      <p:nvGrpSpPr>
        <p:cNvPr id="1" name=""/>
        <p:cNvGrpSpPr/>
        <p:nvPr/>
      </p:nvGrpSpPr>
      <p:grpSpPr bwMode="auto">
        <a:xfrm>
          <a:off x="0" y="0"/>
          <a:ext cx="0" cy="0"/>
          <a:chOff x="0" y="0"/>
          <a:chExt cx="0" cy="0"/>
        </a:xfrm>
      </p:grpSpPr>
      <p:sp>
        <p:nvSpPr>
          <p:cNvPr id="3" name="Shape 3"/>
          <p:cNvSpPr txBox="1"/>
          <p:nvPr/>
        </p:nvSpPr>
        <p:spPr bwMode="auto">
          <a:xfrm>
            <a:off x="5" y="6469069"/>
            <a:ext cx="2786063" cy="282500"/>
          </a:xfrm>
          <a:prstGeom prst="rect">
            <a:avLst/>
          </a:prstGeom>
          <a:noFill/>
          <a:ln>
            <a:noFill/>
          </a:ln>
        </p:spPr>
        <p:txBody>
          <a:bodyPr lIns="96891" tIns="48444" rIns="96891" bIns="48444">
            <a:spAutoFit/>
          </a:bodyPr>
          <a:lstStyle>
            <a:defPPr/>
            <a:lvl1pPr marL="0" lvl="0" indent="0" algn="l">
              <a:defRPr sz="1400">
                <a:solidFill>
                  <a:schemeClr val="tx1"/>
                </a:solidFill>
                <a:latin typeface="Times New Roman"/>
                <a:ea typeface="Times New Roman"/>
                <a:cs typeface="Times New Roman"/>
              </a:defRPr>
            </a:lvl1pPr>
            <a:lvl2pPr marL="742950" lvl="1" indent="-285750" algn="l">
              <a:defRPr sz="1400">
                <a:solidFill>
                  <a:schemeClr val="tx1"/>
                </a:solidFill>
                <a:latin typeface="Times New Roman"/>
                <a:ea typeface="Times New Roman"/>
                <a:cs typeface="Times New Roman"/>
              </a:defRPr>
            </a:lvl2pPr>
            <a:lvl3pPr marL="1143000" lvl="2" indent="-228600" algn="l">
              <a:defRPr sz="1400">
                <a:solidFill>
                  <a:schemeClr val="tx1"/>
                </a:solidFill>
                <a:latin typeface="Times New Roman"/>
                <a:ea typeface="Times New Roman"/>
                <a:cs typeface="Times New Roman"/>
              </a:defRPr>
            </a:lvl3pPr>
            <a:lvl4pPr marL="1600200" lvl="3" indent="-228600" algn="l">
              <a:defRPr sz="1400">
                <a:solidFill>
                  <a:schemeClr val="tx1"/>
                </a:solidFill>
                <a:latin typeface="Times New Roman"/>
                <a:ea typeface="Times New Roman"/>
                <a:cs typeface="Times New Roman"/>
              </a:defRPr>
            </a:lvl4pPr>
            <a:lvl5pPr marL="2057400" lvl="4" indent="-228600" algn="l">
              <a:defRPr sz="1400">
                <a:solidFill>
                  <a:schemeClr val="tx1"/>
                </a:solidFill>
                <a:latin typeface="Times New Roman"/>
                <a:ea typeface="Times New Roman"/>
                <a:cs typeface="Times New Roman"/>
              </a:defRPr>
            </a:lvl5pPr>
            <a:lvl6pPr marL="2514600" lvl="5" indent="-228600" algn="l">
              <a:defRPr sz="1400">
                <a:solidFill>
                  <a:schemeClr val="tx1"/>
                </a:solidFill>
                <a:latin typeface="Times New Roman"/>
                <a:ea typeface="Times New Roman"/>
                <a:cs typeface="Times New Roman"/>
              </a:defRPr>
            </a:lvl6pPr>
            <a:lvl7pPr marL="2971800" lvl="6" indent="-228600" algn="l">
              <a:defRPr sz="1400">
                <a:solidFill>
                  <a:schemeClr val="tx1"/>
                </a:solidFill>
                <a:latin typeface="Times New Roman"/>
                <a:ea typeface="Times New Roman"/>
                <a:cs typeface="Times New Roman"/>
              </a:defRPr>
            </a:lvl7pPr>
            <a:lvl8pPr marL="3429000" lvl="7" indent="-228600" algn="l">
              <a:defRPr sz="1400">
                <a:solidFill>
                  <a:schemeClr val="tx1"/>
                </a:solidFill>
                <a:latin typeface="Times New Roman"/>
                <a:ea typeface="Times New Roman"/>
                <a:cs typeface="Times New Roman"/>
              </a:defRPr>
            </a:lvl8pPr>
            <a:lvl9pPr marL="3886200" lvl="8" indent="-228600" algn="l">
              <a:defRPr sz="1400">
                <a:solidFill>
                  <a:schemeClr val="tx1"/>
                </a:solidFill>
                <a:latin typeface="Times New Roman"/>
                <a:ea typeface="Times New Roman"/>
                <a:cs typeface="Times New Roman"/>
              </a:defRPr>
            </a:lvl9pPr>
          </a:lstStyle>
          <a:p>
            <a:pPr>
              <a:spcBef>
                <a:spcPts val="0"/>
              </a:spcBef>
              <a:defRPr/>
            </a:pPr>
            <a:r>
              <a:rPr sz="1200" b="1">
                <a:solidFill>
                  <a:srgbClr val="FFFFFF"/>
                </a:solidFill>
                <a:latin typeface="微软雅黑"/>
                <a:ea typeface="微软雅黑"/>
                <a:cs typeface="微软雅黑"/>
              </a:rPr>
              <a:t> 逐梦世界  行稳致远</a:t>
            </a:r>
            <a:endParaRPr/>
          </a:p>
        </p:txBody>
      </p:sp>
      <p:sp>
        <p:nvSpPr>
          <p:cNvPr id="4" name="Shape 4"/>
          <p:cNvSpPr/>
          <p:nvPr/>
        </p:nvSpPr>
        <p:spPr bwMode="auto">
          <a:xfrm>
            <a:off x="222962" y="754992"/>
            <a:ext cx="11748556" cy="0"/>
          </a:xfrm>
          <a:prstGeom prst="line">
            <a:avLst/>
          </a:prstGeom>
          <a:ln w="19050">
            <a:solidFill>
              <a:srgbClr val="8A0000"/>
            </a:solidFill>
            <a:prstDash val="solid"/>
          </a:ln>
        </p:spPr>
        <p:style>
          <a:lnRef idx="0">
            <a:srgbClr val="000000"/>
          </a:lnRef>
          <a:fillRef idx="0">
            <a:schemeClr val="accent1"/>
          </a:fillRef>
          <a:effectRef idx="0">
            <a:srgbClr val="000000"/>
          </a:effectRef>
          <a:fontRef idx="none"/>
        </p:style>
      </p:sp>
      <p:sp>
        <p:nvSpPr>
          <p:cNvPr id="5" name="Shape 5"/>
          <p:cNvSpPr/>
          <p:nvPr/>
        </p:nvSpPr>
        <p:spPr bwMode="auto">
          <a:xfrm>
            <a:off x="370419" y="0"/>
            <a:ext cx="0" cy="6858000"/>
          </a:xfrm>
          <a:prstGeom prst="line">
            <a:avLst/>
          </a:prstGeom>
          <a:noFill/>
          <a:ln w="9525">
            <a:prstDash val="solid"/>
            <a:headEnd type="none" w="med" len="med"/>
            <a:tailEnd type="none" w="med" len="med"/>
          </a:ln>
        </p:spPr>
      </p:sp>
      <p:sp>
        <p:nvSpPr>
          <p:cNvPr id="6" name="Shape 6"/>
          <p:cNvSpPr/>
          <p:nvPr/>
        </p:nvSpPr>
        <p:spPr bwMode="auto">
          <a:xfrm>
            <a:off x="11815896" y="-4504"/>
            <a:ext cx="0" cy="6858000"/>
          </a:xfrm>
          <a:prstGeom prst="line">
            <a:avLst/>
          </a:prstGeom>
          <a:noFill/>
          <a:ln w="9525">
            <a:prstDash val="solid"/>
            <a:headEnd type="none" w="med" len="med"/>
            <a:tailEnd type="none" w="med" len="med"/>
          </a:ln>
        </p:spPr>
      </p:sp>
      <p:sp>
        <p:nvSpPr>
          <p:cNvPr id="7" name="Shape 7"/>
          <p:cNvSpPr/>
          <p:nvPr/>
        </p:nvSpPr>
        <p:spPr bwMode="auto">
          <a:xfrm>
            <a:off x="456002" y="0"/>
            <a:ext cx="0" cy="6858000"/>
          </a:xfrm>
          <a:prstGeom prst="line">
            <a:avLst/>
          </a:prstGeom>
          <a:ln>
            <a:noFill/>
          </a:ln>
        </p:spPr>
        <p:style>
          <a:lnRef idx="0">
            <a:srgbClr val="000000"/>
          </a:lnRef>
          <a:fillRef idx="0">
            <a:schemeClr val="accent1"/>
          </a:fillRef>
          <a:effectRef idx="0">
            <a:srgbClr val="000000"/>
          </a:effectRef>
          <a:fontRef idx="none"/>
        </p:style>
      </p:sp>
      <p:sp>
        <p:nvSpPr>
          <p:cNvPr id="8" name="Shape 8"/>
          <p:cNvSpPr/>
          <p:nvPr/>
        </p:nvSpPr>
        <p:spPr bwMode="auto">
          <a:xfrm>
            <a:off x="11719194" y="22998"/>
            <a:ext cx="0" cy="6858000"/>
          </a:xfrm>
          <a:prstGeom prst="line">
            <a:avLst/>
          </a:prstGeom>
          <a:ln>
            <a:noFill/>
          </a:ln>
        </p:spPr>
        <p:style>
          <a:lnRef idx="0">
            <a:srgbClr val="000000"/>
          </a:lnRef>
          <a:fillRef idx="0">
            <a:schemeClr val="accent1"/>
          </a:fillRef>
          <a:effectRef idx="0">
            <a:srgbClr val="000000"/>
          </a:effectRef>
          <a:fontRef idx="none"/>
        </p:style>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userDrawn="1">
  <p:cSld name="目录页">
    <p:spTree>
      <p:nvGrpSpPr>
        <p:cNvPr id="1" name=""/>
        <p:cNvGrpSpPr/>
        <p:nvPr/>
      </p:nvGrpSpPr>
      <p:grpSpPr bwMode="auto">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userDrawn="1">
  <p:cSld name="标题和内容">
    <p:spTree>
      <p:nvGrpSpPr>
        <p:cNvPr id="1" name=""/>
        <p:cNvGrpSpPr/>
        <p:nvPr/>
      </p:nvGrpSpPr>
      <p:grpSpPr bwMode="auto">
        <a:xfrm>
          <a:off x="0" y="0"/>
          <a:ext cx="0" cy="0"/>
          <a:chOff x="0" y="0"/>
          <a:chExt cx="0" cy="0"/>
        </a:xfrm>
      </p:grpSpPr>
      <p:sp>
        <p:nvSpPr>
          <p:cNvPr id="11" name="Shape 11"/>
          <p:cNvSpPr/>
          <p:nvPr/>
        </p:nvSpPr>
        <p:spPr bwMode="auto">
          <a:xfrm>
            <a:off x="3" y="904834"/>
            <a:ext cx="12192000" cy="0"/>
          </a:xfrm>
          <a:prstGeom prst="line">
            <a:avLst/>
          </a:prstGeom>
          <a:ln w="6350">
            <a:solidFill>
              <a:srgbClr val="00726D"/>
            </a:solidFill>
            <a:prstDash val="solid"/>
          </a:ln>
        </p:spPr>
        <p:style>
          <a:lnRef idx="0">
            <a:srgbClr val="000000"/>
          </a:lnRef>
          <a:fillRef idx="0">
            <a:schemeClr val="accent1"/>
          </a:fillRef>
          <a:effectRef idx="0">
            <a:srgbClr val="000000"/>
          </a:effectRef>
          <a:fontRef idx="none"/>
        </p:style>
        <p:txBody>
          <a:bodyPr/>
          <a:lstStyle/>
          <a:p>
            <a:pPr>
              <a:defRPr/>
            </a:pPr>
            <a:endParaRPr lang="ru-RU"/>
          </a:p>
        </p:txBody>
      </p:sp>
      <p:grpSp>
        <p:nvGrpSpPr>
          <p:cNvPr id="12" name="Shape 12"/>
          <p:cNvGrpSpPr/>
          <p:nvPr/>
        </p:nvGrpSpPr>
        <p:grpSpPr bwMode="auto">
          <a:xfrm>
            <a:off x="0" y="349622"/>
            <a:ext cx="713147" cy="405539"/>
            <a:chOff x="0" y="0"/>
            <a:chExt cx="713147" cy="405539"/>
          </a:xfrm>
          <a:solidFill>
            <a:srgbClr val="194D48"/>
          </a:solidFill>
        </p:grpSpPr>
        <p:sp>
          <p:nvSpPr>
            <p:cNvPr id="13" name="Shape 13"/>
            <p:cNvSpPr/>
            <p:nvPr/>
          </p:nvSpPr>
          <p:spPr bwMode="auto">
            <a:xfrm>
              <a:off x="0" y="0"/>
              <a:ext cx="307608" cy="405539"/>
            </a:xfrm>
            <a:prstGeom prst="rect">
              <a:avLst/>
            </a:prstGeom>
            <a:grpFill/>
            <a:ln>
              <a:noFill/>
            </a:ln>
          </p:spPr>
          <p:txBody>
            <a:bodyPr lIns="91440" tIns="45720" rIns="91440" bIns="45720" anchor="ctr"/>
            <a:lstStyle/>
            <a:p>
              <a:pPr marL="0" indent="0" algn="ctr">
                <a:defRPr/>
              </a:pPr>
              <a:endParaRPr sz="1900">
                <a:solidFill>
                  <a:schemeClr val="tx1"/>
                </a:solidFill>
                <a:latin typeface="Arial"/>
                <a:ea typeface="Arial"/>
                <a:cs typeface="Arial"/>
              </a:endParaRPr>
            </a:p>
          </p:txBody>
        </p:sp>
        <p:sp>
          <p:nvSpPr>
            <p:cNvPr id="14" name="Shape 14"/>
            <p:cNvSpPr/>
            <p:nvPr/>
          </p:nvSpPr>
          <p:spPr bwMode="auto">
            <a:xfrm>
              <a:off x="307608" y="0"/>
              <a:ext cx="405538" cy="405539"/>
            </a:xfrm>
            <a:prstGeom prst="rect">
              <a:avLst/>
            </a:prstGeom>
            <a:grpFill/>
            <a:ln>
              <a:noFill/>
            </a:ln>
          </p:spPr>
          <p:txBody>
            <a:bodyPr lIns="91440" tIns="45720" rIns="91440" bIns="45720" anchor="ctr"/>
            <a:lstStyle/>
            <a:p>
              <a:pPr marL="0" indent="0" algn="ctr">
                <a:defRPr/>
              </a:pPr>
              <a:endParaRPr sz="1900">
                <a:solidFill>
                  <a:schemeClr val="tx1"/>
                </a:solidFill>
                <a:latin typeface="Arial"/>
                <a:ea typeface="Arial"/>
                <a:cs typeface="Arial"/>
              </a:endParaRPr>
            </a:p>
          </p:txBody>
        </p:sp>
      </p:grpSp>
      <p:pic>
        <p:nvPicPr>
          <p:cNvPr id="3" name="Рисунок 2"/>
          <p:cNvPicPr>
            <a:picLocks noChangeAspect="1"/>
          </p:cNvPicPr>
          <p:nvPr userDrawn="1"/>
        </p:nvPicPr>
        <p:blipFill rotWithShape="1">
          <a:blip r:embed="rId2"/>
          <a:srcRect l="-421" r="57042" b="2"/>
          <a:stretch/>
        </p:blipFill>
        <p:spPr bwMode="auto">
          <a:xfrm>
            <a:off x="10805957" y="349622"/>
            <a:ext cx="883272" cy="40552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defPPr/>
      <a:lvl1pPr lvl="0" algn="l">
        <a:lnSpc>
          <a:spcPct val="90000"/>
        </a:lnSpc>
        <a:buNone/>
        <a:defRPr sz="2800" b="1">
          <a:solidFill>
            <a:schemeClr val="tx1">
              <a:lumMod val="75000"/>
              <a:lumOff val="25000"/>
            </a:schemeClr>
          </a:solidFill>
          <a:latin typeface="微软雅黑"/>
          <a:ea typeface="微软雅黑"/>
          <a:cs typeface="微软雅黑"/>
        </a:defRPr>
      </a:lvl1pPr>
    </p:titleStyle>
    <p:bodyStyle>
      <a:defPPr/>
      <a:lvl1pPr marL="228600" lvl="0" indent="-228600" algn="l">
        <a:lnSpc>
          <a:spcPct val="150000"/>
        </a:lnSpc>
        <a:spcBef>
          <a:spcPts val="1000"/>
        </a:spcBef>
        <a:buFont typeface="Arial"/>
        <a:buChar char="•"/>
        <a:defRPr sz="2800">
          <a:solidFill>
            <a:schemeClr val="tx1">
              <a:lumMod val="75000"/>
              <a:lumOff val="25000"/>
            </a:schemeClr>
          </a:solidFill>
          <a:latin typeface="微软雅黑"/>
          <a:ea typeface="微软雅黑"/>
          <a:cs typeface="微软雅黑"/>
        </a:defRPr>
      </a:lvl1pPr>
      <a:lvl2pPr marL="685800" lvl="1" indent="-228600" algn="l">
        <a:lnSpc>
          <a:spcPct val="150000"/>
        </a:lnSpc>
        <a:spcBef>
          <a:spcPts val="500"/>
        </a:spcBef>
        <a:buFont typeface="Wingdings"/>
        <a:buChar char="Ø"/>
        <a:defRPr sz="2400">
          <a:solidFill>
            <a:schemeClr val="tx1">
              <a:lumMod val="75000"/>
              <a:lumOff val="25000"/>
            </a:schemeClr>
          </a:solidFill>
          <a:latin typeface="微软雅黑"/>
          <a:ea typeface="微软雅黑"/>
          <a:cs typeface="微软雅黑"/>
        </a:defRPr>
      </a:lvl2pPr>
      <a:lvl3pPr marL="1143000" lvl="2" indent="-228600" algn="l">
        <a:lnSpc>
          <a:spcPct val="150000"/>
        </a:lnSpc>
        <a:spcBef>
          <a:spcPts val="500"/>
        </a:spcBef>
        <a:buFont typeface="Arial"/>
        <a:buChar char="•"/>
        <a:defRPr sz="2000">
          <a:solidFill>
            <a:schemeClr val="tx1">
              <a:lumMod val="75000"/>
              <a:lumOff val="25000"/>
            </a:schemeClr>
          </a:solidFill>
          <a:latin typeface="微软雅黑"/>
          <a:ea typeface="微软雅黑"/>
          <a:cs typeface="微软雅黑"/>
        </a:defRPr>
      </a:lvl3pPr>
      <a:lvl4pPr marL="1600200" lvl="3" indent="-228600" algn="l">
        <a:lnSpc>
          <a:spcPct val="150000"/>
        </a:lnSpc>
        <a:spcBef>
          <a:spcPts val="500"/>
        </a:spcBef>
        <a:buFont typeface="Wingdings"/>
        <a:buChar char="Ø"/>
        <a:defRPr sz="1900">
          <a:solidFill>
            <a:schemeClr val="tx1">
              <a:lumMod val="75000"/>
              <a:lumOff val="25000"/>
            </a:schemeClr>
          </a:solidFill>
          <a:latin typeface="微软雅黑"/>
          <a:ea typeface="微软雅黑"/>
          <a:cs typeface="微软雅黑"/>
        </a:defRPr>
      </a:lvl4pPr>
      <a:lvl5pPr marL="2057400" lvl="4" indent="-228600" algn="l">
        <a:lnSpc>
          <a:spcPct val="150000"/>
        </a:lnSpc>
        <a:spcBef>
          <a:spcPts val="500"/>
        </a:spcBef>
        <a:buFont typeface="Arial"/>
        <a:buChar char="•"/>
        <a:defRPr sz="1900">
          <a:solidFill>
            <a:schemeClr val="tx1">
              <a:lumMod val="75000"/>
              <a:lumOff val="25000"/>
            </a:schemeClr>
          </a:solidFill>
          <a:latin typeface="微软雅黑"/>
          <a:ea typeface="微软雅黑"/>
          <a:cs typeface="微软雅黑"/>
        </a:defRPr>
      </a:lvl5pPr>
      <a:lvl6pPr marL="2514600" lvl="5" indent="-228600" algn="l">
        <a:lnSpc>
          <a:spcPct val="90000"/>
        </a:lnSpc>
        <a:spcBef>
          <a:spcPts val="500"/>
        </a:spcBef>
        <a:buFont typeface="Arial"/>
        <a:buChar char="•"/>
        <a:defRPr sz="1900">
          <a:solidFill>
            <a:schemeClr val="tx1"/>
          </a:solidFill>
          <a:latin typeface="+mn-lt"/>
          <a:ea typeface="+mn-ea"/>
          <a:cs typeface="+mn-cs"/>
        </a:defRPr>
      </a:lvl6pPr>
      <a:lvl7pPr marL="2971800" lvl="6" indent="-228600" algn="l">
        <a:lnSpc>
          <a:spcPct val="90000"/>
        </a:lnSpc>
        <a:spcBef>
          <a:spcPts val="500"/>
        </a:spcBef>
        <a:buFont typeface="Arial"/>
        <a:buChar char="•"/>
        <a:defRPr sz="1900">
          <a:solidFill>
            <a:schemeClr val="tx1"/>
          </a:solidFill>
          <a:latin typeface="+mn-lt"/>
          <a:ea typeface="+mn-ea"/>
          <a:cs typeface="+mn-cs"/>
        </a:defRPr>
      </a:lvl7pPr>
      <a:lvl8pPr marL="3429000" lvl="7" indent="-228600" algn="l">
        <a:lnSpc>
          <a:spcPct val="90000"/>
        </a:lnSpc>
        <a:spcBef>
          <a:spcPts val="500"/>
        </a:spcBef>
        <a:buFont typeface="Arial"/>
        <a:buChar char="•"/>
        <a:defRPr sz="1900">
          <a:solidFill>
            <a:schemeClr val="tx1"/>
          </a:solidFill>
          <a:latin typeface="+mn-lt"/>
          <a:ea typeface="+mn-ea"/>
          <a:cs typeface="+mn-cs"/>
        </a:defRPr>
      </a:lvl8pPr>
      <a:lvl9pPr marL="3886200" lvl="8" indent="-228600" algn="l">
        <a:lnSpc>
          <a:spcPct val="90000"/>
        </a:lnSpc>
        <a:spcBef>
          <a:spcPts val="500"/>
        </a:spcBef>
        <a:buFont typeface="Arial"/>
        <a:buChar char="•"/>
        <a:defRPr sz="1900">
          <a:solidFill>
            <a:schemeClr val="tx1"/>
          </a:solidFill>
          <a:latin typeface="+mn-lt"/>
          <a:ea typeface="+mn-ea"/>
          <a:cs typeface="+mn-cs"/>
        </a:defRPr>
      </a:lvl9pPr>
    </p:bodyStyle>
    <p:otherStyle>
      <a:defPPr/>
      <a:lvl1pPr marL="0" lvl="0" indent="0" algn="l">
        <a:defRPr sz="1900">
          <a:solidFill>
            <a:schemeClr val="tx1"/>
          </a:solidFill>
          <a:latin typeface="+mn-lt"/>
          <a:ea typeface="+mn-ea"/>
          <a:cs typeface="+mn-cs"/>
        </a:defRPr>
      </a:lvl1pPr>
      <a:lvl2pPr marL="457200" lvl="1" indent="0" algn="l">
        <a:defRPr sz="1900">
          <a:solidFill>
            <a:schemeClr val="tx1"/>
          </a:solidFill>
          <a:latin typeface="+mn-lt"/>
          <a:ea typeface="+mn-ea"/>
          <a:cs typeface="+mn-cs"/>
        </a:defRPr>
      </a:lvl2pPr>
      <a:lvl3pPr marL="914400" lvl="2" indent="0" algn="l">
        <a:defRPr sz="1900">
          <a:solidFill>
            <a:schemeClr val="tx1"/>
          </a:solidFill>
          <a:latin typeface="+mn-lt"/>
          <a:ea typeface="+mn-ea"/>
          <a:cs typeface="+mn-cs"/>
        </a:defRPr>
      </a:lvl3pPr>
      <a:lvl4pPr marL="1371600" lvl="3" indent="0" algn="l">
        <a:defRPr sz="1900">
          <a:solidFill>
            <a:schemeClr val="tx1"/>
          </a:solidFill>
          <a:latin typeface="+mn-lt"/>
          <a:ea typeface="+mn-ea"/>
          <a:cs typeface="+mn-cs"/>
        </a:defRPr>
      </a:lvl4pPr>
      <a:lvl5pPr marL="1828800" lvl="4" indent="0" algn="l">
        <a:defRPr sz="1900">
          <a:solidFill>
            <a:schemeClr val="tx1"/>
          </a:solidFill>
          <a:latin typeface="+mn-lt"/>
          <a:ea typeface="+mn-ea"/>
          <a:cs typeface="+mn-cs"/>
        </a:defRPr>
      </a:lvl5pPr>
      <a:lvl6pPr marL="2286000" lvl="5" indent="0" algn="l">
        <a:defRPr sz="1900">
          <a:solidFill>
            <a:schemeClr val="tx1"/>
          </a:solidFill>
          <a:latin typeface="+mn-lt"/>
          <a:ea typeface="+mn-ea"/>
          <a:cs typeface="+mn-cs"/>
        </a:defRPr>
      </a:lvl6pPr>
      <a:lvl7pPr marL="2743200" lvl="6" indent="0" algn="l">
        <a:defRPr sz="1900">
          <a:solidFill>
            <a:schemeClr val="tx1"/>
          </a:solidFill>
          <a:latin typeface="+mn-lt"/>
          <a:ea typeface="+mn-ea"/>
          <a:cs typeface="+mn-cs"/>
        </a:defRPr>
      </a:lvl7pPr>
      <a:lvl8pPr marL="3200400" lvl="7" indent="0" algn="l">
        <a:defRPr sz="1900">
          <a:solidFill>
            <a:schemeClr val="tx1"/>
          </a:solidFill>
          <a:latin typeface="+mn-lt"/>
          <a:ea typeface="+mn-ea"/>
          <a:cs typeface="+mn-cs"/>
        </a:defRPr>
      </a:lvl8pPr>
      <a:lvl9pPr marL="3657600" lvl="8" indent="0" algn="l">
        <a:defRPr sz="19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194D48"/>
        </a:solidFill>
        <a:effectLst/>
      </p:bgPr>
    </p:bg>
    <p:spTree>
      <p:nvGrpSpPr>
        <p:cNvPr id="1" name=""/>
        <p:cNvGrpSpPr/>
        <p:nvPr/>
      </p:nvGrpSpPr>
      <p:grpSpPr bwMode="auto">
        <a:xfrm>
          <a:off x="0" y="0"/>
          <a:ext cx="0" cy="0"/>
          <a:chOff x="0" y="0"/>
          <a:chExt cx="0" cy="0"/>
        </a:xfrm>
      </p:grpSpPr>
      <p:sp>
        <p:nvSpPr>
          <p:cNvPr id="18" name="Shape 18"/>
          <p:cNvSpPr/>
          <p:nvPr/>
        </p:nvSpPr>
        <p:spPr bwMode="auto">
          <a:xfrm>
            <a:off x="189774" y="3013500"/>
            <a:ext cx="6535764" cy="830997"/>
          </a:xfrm>
          <a:prstGeom prst="rect">
            <a:avLst/>
          </a:prstGeom>
        </p:spPr>
        <p:txBody>
          <a:bodyPr wrap="none" lIns="91440" tIns="45720" rIns="91440" bIns="45720">
            <a:spAutoFit/>
          </a:bodyPr>
          <a:lstStyle/>
          <a:p>
            <a:pPr marL="0" indent="0">
              <a:defRPr/>
            </a:pPr>
            <a:r>
              <a:rPr sz="2800" b="1" dirty="0">
                <a:solidFill>
                  <a:schemeClr val="bg1"/>
                </a:solidFill>
                <a:latin typeface="TT Norms Pro"/>
                <a:ea typeface="Myriad Pro"/>
                <a:cs typeface="Myriad Pro"/>
              </a:rPr>
              <a:t>ЗАЯВКА НА ДИЛЕРСТВО ОТ КАНДИДАТА </a:t>
            </a:r>
          </a:p>
          <a:p>
            <a:pPr marL="0" indent="0">
              <a:defRPr/>
            </a:pPr>
            <a:r>
              <a:rPr lang="ru-RU" sz="2000" b="1" i="0" u="none" strike="noStrike" cap="none" spc="0" dirty="0" err="1">
                <a:solidFill>
                  <a:schemeClr val="bg1"/>
                </a:solidFill>
                <a:latin typeface="TT Norms Pro"/>
                <a:ea typeface="TT Norms Pro"/>
                <a:cs typeface="TT Norms Pro"/>
              </a:rPr>
              <a:t>经销商准入申请表</a:t>
            </a:r>
            <a:endParaRPr sz="1050" dirty="0"/>
          </a:p>
        </p:txBody>
      </p:sp>
      <p:pic>
        <p:nvPicPr>
          <p:cNvPr id="5" name="Рисунок 4"/>
          <p:cNvPicPr>
            <a:picLocks noChangeAspect="1"/>
          </p:cNvPicPr>
          <p:nvPr/>
        </p:nvPicPr>
        <p:blipFill rotWithShape="1">
          <a:blip r:embed="rId2"/>
          <a:srcRect r="57827" b="-2743"/>
          <a:stretch/>
        </p:blipFill>
        <p:spPr bwMode="auto">
          <a:xfrm>
            <a:off x="9237121" y="3013501"/>
            <a:ext cx="1712654" cy="8309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9" name="Shape 39"/>
          <p:cNvSpPr/>
          <p:nvPr/>
        </p:nvSpPr>
        <p:spPr bwMode="auto">
          <a:xfrm>
            <a:off x="708025" y="279470"/>
            <a:ext cx="9865700" cy="606354"/>
          </a:xfrm>
          <a:prstGeom prst="rect">
            <a:avLst/>
          </a:prstGeom>
        </p:spPr>
        <p:txBody>
          <a:bodyPr lIns="91440" tIns="45720" rIns="91440" bIns="45720" anchor="ctr">
            <a:noAutofit/>
          </a:bodyPr>
          <a:lstStyle/>
          <a:p>
            <a:pPr marL="0" indent="0" algn="l">
              <a:lnSpc>
                <a:spcPct val="90000"/>
              </a:lnSpc>
              <a:defRPr/>
            </a:pPr>
            <a:r>
              <a:rPr sz="2000" b="1" dirty="0">
                <a:solidFill>
                  <a:schemeClr val="tx1">
                    <a:lumMod val="85000"/>
                    <a:lumOff val="15000"/>
                  </a:schemeClr>
                </a:solidFill>
                <a:latin typeface="Myriad Pro"/>
                <a:ea typeface="Myriad Pro"/>
                <a:cs typeface="Myriad Pro"/>
              </a:rPr>
              <a:t>БИЗНЕС-ПЛАН ПРОДАЖ</a:t>
            </a:r>
            <a:r>
              <a:rPr lang="ru-RU" sz="2000" b="1" dirty="0">
                <a:solidFill>
                  <a:schemeClr val="tx1">
                    <a:lumMod val="85000"/>
                    <a:lumOff val="15000"/>
                  </a:schemeClr>
                </a:solidFill>
                <a:latin typeface="Myriad Pro"/>
                <a:ea typeface="Myriad Pro"/>
                <a:cs typeface="Myriad Pro"/>
              </a:rPr>
              <a:t>И</a:t>
            </a:r>
            <a:r>
              <a:rPr sz="2000" b="1" dirty="0">
                <a:solidFill>
                  <a:schemeClr val="tx1">
                    <a:lumMod val="85000"/>
                    <a:lumOff val="15000"/>
                  </a:schemeClr>
                </a:solidFill>
                <a:latin typeface="Myriad Pro"/>
                <a:ea typeface="Myriad Pro"/>
                <a:cs typeface="Myriad Pro"/>
              </a:rPr>
              <a:t> НОВЫХ АВТОМОБИЛЕЙ</a:t>
            </a:r>
            <a:r>
              <a:rPr lang="ru-RU" sz="2000" b="1" dirty="0">
                <a:solidFill>
                  <a:schemeClr val="tx1">
                    <a:lumMod val="85000"/>
                    <a:lumOff val="15000"/>
                  </a:schemeClr>
                </a:solidFill>
                <a:latin typeface="Myriad Pro"/>
                <a:ea typeface="Myriad Pro"/>
                <a:cs typeface="Myriad Pro"/>
              </a:rPr>
              <a:t>    </a:t>
            </a:r>
            <a:r>
              <a:rPr lang="ru-RU" sz="2000" b="1" i="0" u="none" strike="noStrike" cap="none" spc="0" dirty="0" err="1">
                <a:solidFill>
                  <a:schemeClr val="tx1">
                    <a:lumMod val="85000"/>
                    <a:lumOff val="15000"/>
                  </a:schemeClr>
                </a:solidFill>
                <a:latin typeface="Myriad Pro"/>
                <a:ea typeface="Myriad Pro"/>
                <a:cs typeface="Myriad Pro"/>
              </a:rPr>
              <a:t>新车销售业务计划</a:t>
            </a:r>
            <a:endParaRPr sz="2000" b="1" dirty="0">
              <a:solidFill>
                <a:schemeClr val="tx1">
                  <a:lumMod val="85000"/>
                  <a:lumOff val="15000"/>
                </a:schemeClr>
              </a:solidFill>
              <a:latin typeface="Arial Black"/>
              <a:ea typeface="Arial"/>
              <a:cs typeface="Arial"/>
            </a:endParaRPr>
          </a:p>
        </p:txBody>
      </p:sp>
      <p:graphicFrame>
        <p:nvGraphicFramePr>
          <p:cNvPr id="40" name="Table 40"/>
          <p:cNvGraphicFramePr>
            <a:graphicFrameLocks/>
          </p:cNvGraphicFramePr>
          <p:nvPr>
            <p:extLst>
              <p:ext uri="{D42A27DB-BD31-4B8C-83A1-F6EECF244321}">
                <p14:modId xmlns:p14="http://schemas.microsoft.com/office/powerpoint/2010/main" val="2012823200"/>
              </p:ext>
            </p:extLst>
          </p:nvPr>
        </p:nvGraphicFramePr>
        <p:xfrm>
          <a:off x="369651" y="1302275"/>
          <a:ext cx="11438981" cy="2160000"/>
        </p:xfrm>
        <a:graphic>
          <a:graphicData uri="http://schemas.openxmlformats.org/drawingml/2006/table">
            <a:tbl>
              <a:tblPr/>
              <a:tblGrid>
                <a:gridCol w="2536835">
                  <a:extLst>
                    <a:ext uri="{9D8B030D-6E8A-4147-A177-3AD203B41FA5}">
                      <a16:colId xmlns:a16="http://schemas.microsoft.com/office/drawing/2014/main" val="20000"/>
                    </a:ext>
                  </a:extLst>
                </a:gridCol>
                <a:gridCol w="1483691">
                  <a:extLst>
                    <a:ext uri="{9D8B030D-6E8A-4147-A177-3AD203B41FA5}">
                      <a16:colId xmlns:a16="http://schemas.microsoft.com/office/drawing/2014/main" val="20001"/>
                    </a:ext>
                  </a:extLst>
                </a:gridCol>
                <a:gridCol w="1483691">
                  <a:extLst>
                    <a:ext uri="{9D8B030D-6E8A-4147-A177-3AD203B41FA5}">
                      <a16:colId xmlns:a16="http://schemas.microsoft.com/office/drawing/2014/main" val="20002"/>
                    </a:ext>
                  </a:extLst>
                </a:gridCol>
                <a:gridCol w="1483691">
                  <a:extLst>
                    <a:ext uri="{9D8B030D-6E8A-4147-A177-3AD203B41FA5}">
                      <a16:colId xmlns:a16="http://schemas.microsoft.com/office/drawing/2014/main" val="20003"/>
                    </a:ext>
                  </a:extLst>
                </a:gridCol>
                <a:gridCol w="1483691">
                  <a:extLst>
                    <a:ext uri="{9D8B030D-6E8A-4147-A177-3AD203B41FA5}">
                      <a16:colId xmlns:a16="http://schemas.microsoft.com/office/drawing/2014/main" val="20004"/>
                    </a:ext>
                  </a:extLst>
                </a:gridCol>
                <a:gridCol w="1483691">
                  <a:extLst>
                    <a:ext uri="{9D8B030D-6E8A-4147-A177-3AD203B41FA5}">
                      <a16:colId xmlns:a16="http://schemas.microsoft.com/office/drawing/2014/main" val="1195813870"/>
                    </a:ext>
                  </a:extLst>
                </a:gridCol>
                <a:gridCol w="1483691">
                  <a:extLst>
                    <a:ext uri="{9D8B030D-6E8A-4147-A177-3AD203B41FA5}">
                      <a16:colId xmlns:a16="http://schemas.microsoft.com/office/drawing/2014/main" val="1362758144"/>
                    </a:ext>
                  </a:extLst>
                </a:gridCol>
              </a:tblGrid>
              <a:tr h="432000">
                <a:tc gridSpan="7">
                  <a:txBody>
                    <a:bodyPr/>
                    <a:lstStyle/>
                    <a:p>
                      <a:pPr marL="0" marR="0" lvl="0" indent="0" algn="ctr">
                        <a:lnSpc>
                          <a:spcPct val="100000"/>
                        </a:lnSpc>
                        <a:spcBef>
                          <a:spcPts val="0"/>
                        </a:spcBef>
                        <a:buNone/>
                        <a:defRPr/>
                      </a:pP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План</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600" b="1" i="0" u="none" strike="noStrike" cap="none" dirty="0">
                          <a:solidFill>
                            <a:schemeClr val="bg1"/>
                          </a:solidFill>
                          <a:latin typeface="DengXian" panose="02010600030101010101" pitchFamily="2" charset="-122"/>
                          <a:ea typeface="DengXian" panose="02010600030101010101" pitchFamily="2" charset="-122"/>
                          <a:cs typeface="微软雅黑"/>
                        </a:rPr>
                        <a:t>закупки</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новых</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автомобилей</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zh-CN" altLang="en-US"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600" b="1" i="0" u="none" strike="noStrike" cap="none" spc="0" dirty="0" err="1">
                          <a:solidFill>
                            <a:schemeClr val="bg1"/>
                          </a:solidFill>
                          <a:latin typeface="DengXian" panose="02010600030101010101" pitchFamily="2" charset="-122"/>
                          <a:ea typeface="DengXian" panose="02010600030101010101" pitchFamily="2" charset="-122"/>
                          <a:cs typeface="微软雅黑"/>
                        </a:rPr>
                        <a:t>新车采购规划</a:t>
                      </a:r>
                      <a:endParaRPr sz="16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12700" algn="ctr">
                      <a:solidFill>
                        <a:schemeClr val="tx1"/>
                      </a:solidFill>
                    </a:lnB>
                    <a:solidFill>
                      <a:srgbClr val="194D48"/>
                    </a:solidFill>
                  </a:tcPr>
                </a:tc>
                <a:tc hMerge="1">
                  <a:txBody>
                    <a:bodyPr/>
                    <a:lstStyle/>
                    <a:p>
                      <a:endParaRPr/>
                    </a:p>
                  </a:txBody>
                  <a:tcPr/>
                </a:tc>
                <a:tc hMerge="1">
                  <a:txBody>
                    <a:bodyPr/>
                    <a:lstStyle/>
                    <a:p>
                      <a:endParaRPr/>
                    </a:p>
                  </a:txBody>
                  <a:tcPr/>
                </a:tc>
                <a:tc hMerge="1">
                  <a:txBody>
                    <a:bodyPr/>
                    <a:lstStyle/>
                    <a:p>
                      <a:endParaRPr/>
                    </a:p>
                  </a:txBody>
                  <a:tcPr/>
                </a:tc>
                <a:tc hMerge="1">
                  <a:txBody>
                    <a:bodyPr/>
                    <a:lstStyle/>
                    <a:p>
                      <a:endParaRPr/>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32000">
                <a:tc>
                  <a:txBody>
                    <a:bodyPr/>
                    <a:lstStyle/>
                    <a:p>
                      <a:pPr marL="0" marR="0" lvl="0" indent="0" algn="l">
                        <a:lnSpc>
                          <a:spcPct val="100000"/>
                        </a:lnSpc>
                        <a:spcBef>
                          <a:spcPts val="0"/>
                        </a:spcBef>
                        <a:buNone/>
                        <a:defRPr/>
                      </a:pPr>
                      <a:r>
                        <a:rPr sz="1400" b="1" i="0" u="none" strike="noStrike" cap="none" dirty="0" err="1">
                          <a:solidFill>
                            <a:schemeClr val="bg1"/>
                          </a:solidFill>
                          <a:latin typeface="DengXian" panose="02010600030101010101" pitchFamily="2" charset="-122"/>
                          <a:ea typeface="DengXian" panose="02010600030101010101" pitchFamily="2" charset="-122"/>
                          <a:cs typeface="微软雅黑"/>
                        </a:rPr>
                        <a:t>Период</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400" b="1" i="0" u="none" strike="noStrike" cap="none" dirty="0" err="1">
                          <a:solidFill>
                            <a:schemeClr val="bg1"/>
                          </a:solidFill>
                          <a:latin typeface="DengXian" panose="02010600030101010101" pitchFamily="2" charset="-122"/>
                          <a:ea typeface="DengXian" panose="02010600030101010101" pitchFamily="2" charset="-122"/>
                          <a:cs typeface="微软雅黑"/>
                        </a:rPr>
                        <a:t>期间</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2</a:t>
                      </a: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кв.</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202</a:t>
                      </a: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3кв.</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202</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4кв.</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202</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Итого</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202</a:t>
                      </a: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Итого</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 2027</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Итого</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 2028</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extLst>
                  <a:ext uri="{0D108BD9-81ED-4DB2-BD59-A6C34878D82A}">
                    <a16:rowId xmlns:a16="http://schemas.microsoft.com/office/drawing/2014/main" val="10001"/>
                  </a:ext>
                </a:extLst>
              </a:tr>
              <a:tr h="432000">
                <a:tc>
                  <a:txBody>
                    <a:bodyPr/>
                    <a:lstStyle/>
                    <a:p>
                      <a:pPr>
                        <a:defRPr/>
                      </a:pPr>
                      <a:r>
                        <a:rPr lang="ru-RU" sz="1400" dirty="0">
                          <a:latin typeface="DengXian" panose="02010600030101010101" pitchFamily="2" charset="-122"/>
                          <a:ea typeface="DengXian" panose="02010600030101010101" pitchFamily="2" charset="-122"/>
                          <a:cs typeface="微软雅黑"/>
                        </a:rPr>
                        <a:t>Ли/</a:t>
                      </a:r>
                      <a:r>
                        <a:rPr lang="en-US" sz="1400" dirty="0">
                          <a:latin typeface="DengXian" panose="02010600030101010101" pitchFamily="2" charset="-122"/>
                          <a:ea typeface="DengXian" panose="02010600030101010101" pitchFamily="2" charset="-122"/>
                          <a:cs typeface="微软雅黑"/>
                        </a:rPr>
                        <a:t>Li 6</a:t>
                      </a:r>
                      <a:endParaRPr sz="1400" dirty="0">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no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DA"/>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000">
                <a:tc>
                  <a:txBody>
                    <a:bodyPr/>
                    <a:lstStyle/>
                    <a:p>
                      <a:pPr>
                        <a:defRPr/>
                      </a:pPr>
                      <a:r>
                        <a:rPr lang="ru-RU" sz="1400" dirty="0">
                          <a:latin typeface="DengXian" panose="02010600030101010101" pitchFamily="2" charset="-122"/>
                          <a:ea typeface="DengXian" panose="02010600030101010101" pitchFamily="2" charset="-122"/>
                          <a:cs typeface="微软雅黑"/>
                        </a:rPr>
                        <a:t>Ли/</a:t>
                      </a:r>
                      <a:r>
                        <a:rPr lang="en-US" sz="1400" dirty="0">
                          <a:latin typeface="DengXian" panose="02010600030101010101" pitchFamily="2" charset="-122"/>
                          <a:ea typeface="DengXian" panose="02010600030101010101" pitchFamily="2" charset="-122"/>
                          <a:cs typeface="微软雅黑"/>
                        </a:rPr>
                        <a:t>Li 7</a:t>
                      </a:r>
                      <a:endParaRPr sz="1400" dirty="0">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dirty="0">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dirty="0">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lang="ru-RU" sz="1400" dirty="0">
                        <a:latin typeface="DengXian" panose="02010600030101010101" pitchFamily="2" charset="-122"/>
                        <a:ea typeface="DengXian" panose="02010600030101010101" pitchFamily="2" charset="-122"/>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DA"/>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32000">
                <a:tc>
                  <a:txBody>
                    <a:bodyPr/>
                    <a:lstStyle/>
                    <a:p>
                      <a:pPr>
                        <a:defRPr/>
                      </a:pPr>
                      <a:r>
                        <a:rPr lang="ru-RU" sz="1400" dirty="0">
                          <a:latin typeface="DengXian" panose="02010600030101010101" pitchFamily="2" charset="-122"/>
                          <a:ea typeface="DengXian" panose="02010600030101010101" pitchFamily="2" charset="-122"/>
                          <a:cs typeface="微软雅黑"/>
                        </a:rPr>
                        <a:t>Ли/</a:t>
                      </a:r>
                      <a:r>
                        <a:rPr lang="en-US" sz="1400" dirty="0">
                          <a:latin typeface="DengXian" panose="02010600030101010101" pitchFamily="2" charset="-122"/>
                          <a:ea typeface="DengXian" panose="02010600030101010101" pitchFamily="2" charset="-122"/>
                          <a:cs typeface="微软雅黑"/>
                        </a:rPr>
                        <a:t>Li 9</a:t>
                      </a:r>
                      <a:endParaRPr sz="1400" dirty="0">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lang="ru-RU" sz="1400" dirty="0">
                        <a:latin typeface="DengXian" panose="02010600030101010101" pitchFamily="2" charset="-122"/>
                        <a:ea typeface="DengXian" panose="02010600030101010101" pitchFamily="2" charset="-122"/>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DA"/>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10" name="Table 40"/>
          <p:cNvGraphicFramePr>
            <a:graphicFrameLocks/>
          </p:cNvGraphicFramePr>
          <p:nvPr>
            <p:extLst>
              <p:ext uri="{D42A27DB-BD31-4B8C-83A1-F6EECF244321}">
                <p14:modId xmlns:p14="http://schemas.microsoft.com/office/powerpoint/2010/main" val="2042562885"/>
              </p:ext>
            </p:extLst>
          </p:nvPr>
        </p:nvGraphicFramePr>
        <p:xfrm>
          <a:off x="369651" y="3976497"/>
          <a:ext cx="11438985" cy="2160000"/>
        </p:xfrm>
        <a:graphic>
          <a:graphicData uri="http://schemas.openxmlformats.org/drawingml/2006/table">
            <a:tbl>
              <a:tblPr/>
              <a:tblGrid>
                <a:gridCol w="2525949">
                  <a:extLst>
                    <a:ext uri="{9D8B030D-6E8A-4147-A177-3AD203B41FA5}">
                      <a16:colId xmlns:a16="http://schemas.microsoft.com/office/drawing/2014/main" val="20000"/>
                    </a:ext>
                  </a:extLst>
                </a:gridCol>
                <a:gridCol w="1485506">
                  <a:extLst>
                    <a:ext uri="{9D8B030D-6E8A-4147-A177-3AD203B41FA5}">
                      <a16:colId xmlns:a16="http://schemas.microsoft.com/office/drawing/2014/main" val="20001"/>
                    </a:ext>
                  </a:extLst>
                </a:gridCol>
                <a:gridCol w="1485506">
                  <a:extLst>
                    <a:ext uri="{9D8B030D-6E8A-4147-A177-3AD203B41FA5}">
                      <a16:colId xmlns:a16="http://schemas.microsoft.com/office/drawing/2014/main" val="20002"/>
                    </a:ext>
                  </a:extLst>
                </a:gridCol>
                <a:gridCol w="1485506">
                  <a:extLst>
                    <a:ext uri="{9D8B030D-6E8A-4147-A177-3AD203B41FA5}">
                      <a16:colId xmlns:a16="http://schemas.microsoft.com/office/drawing/2014/main" val="20003"/>
                    </a:ext>
                  </a:extLst>
                </a:gridCol>
                <a:gridCol w="1485506">
                  <a:extLst>
                    <a:ext uri="{9D8B030D-6E8A-4147-A177-3AD203B41FA5}">
                      <a16:colId xmlns:a16="http://schemas.microsoft.com/office/drawing/2014/main" val="20004"/>
                    </a:ext>
                  </a:extLst>
                </a:gridCol>
                <a:gridCol w="1485506">
                  <a:extLst>
                    <a:ext uri="{9D8B030D-6E8A-4147-A177-3AD203B41FA5}">
                      <a16:colId xmlns:a16="http://schemas.microsoft.com/office/drawing/2014/main" val="3507652489"/>
                    </a:ext>
                  </a:extLst>
                </a:gridCol>
                <a:gridCol w="1485506">
                  <a:extLst>
                    <a:ext uri="{9D8B030D-6E8A-4147-A177-3AD203B41FA5}">
                      <a16:colId xmlns:a16="http://schemas.microsoft.com/office/drawing/2014/main" val="2688170119"/>
                    </a:ext>
                  </a:extLst>
                </a:gridCol>
              </a:tblGrid>
              <a:tr h="432000">
                <a:tc gridSpan="7">
                  <a:txBody>
                    <a:bodyPr/>
                    <a:lstStyle/>
                    <a:p>
                      <a:pPr marL="0" marR="0" lvl="0" indent="0" algn="ctr">
                        <a:lnSpc>
                          <a:spcPct val="100000"/>
                        </a:lnSpc>
                        <a:spcBef>
                          <a:spcPts val="0"/>
                        </a:spcBef>
                        <a:buNone/>
                        <a:defRPr/>
                      </a:pP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План</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600" b="1" i="0" u="none" strike="noStrike" cap="none" dirty="0">
                          <a:solidFill>
                            <a:schemeClr val="bg1"/>
                          </a:solidFill>
                          <a:latin typeface="DengXian" panose="02010600030101010101" pitchFamily="2" charset="-122"/>
                          <a:ea typeface="DengXian" panose="02010600030101010101" pitchFamily="2" charset="-122"/>
                          <a:cs typeface="微软雅黑"/>
                        </a:rPr>
                        <a:t>продажи</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новых</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автомобилей</a:t>
                      </a:r>
                      <a:r>
                        <a:rPr lang="zh-CN" altLang="en-US"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新车销售规划</a:t>
                      </a:r>
                      <a:endParaRPr sz="16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12700" algn="ctr">
                      <a:solidFill>
                        <a:schemeClr val="tx1"/>
                      </a:solidFill>
                    </a:lnB>
                    <a:solidFill>
                      <a:srgbClr val="194D48"/>
                    </a:solidFill>
                  </a:tcPr>
                </a:tc>
                <a:tc hMerge="1">
                  <a:txBody>
                    <a:bodyPr/>
                    <a:lstStyle/>
                    <a:p>
                      <a:endParaRPr/>
                    </a:p>
                  </a:txBody>
                  <a:tcPr/>
                </a:tc>
                <a:tc hMerge="1">
                  <a:txBody>
                    <a:bodyPr/>
                    <a:lstStyle/>
                    <a:p>
                      <a:endParaRPr/>
                    </a:p>
                  </a:txBody>
                  <a:tcPr/>
                </a:tc>
                <a:tc hMerge="1">
                  <a:txBody>
                    <a:bodyPr/>
                    <a:lstStyle/>
                    <a:p>
                      <a:endParaRPr/>
                    </a:p>
                  </a:txBody>
                  <a:tcPr/>
                </a:tc>
                <a:tc hMerge="1">
                  <a:txBody>
                    <a:bodyPr/>
                    <a:lstStyle/>
                    <a:p>
                      <a:endParaRPr/>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32000">
                <a:tc>
                  <a:txBody>
                    <a:bodyPr/>
                    <a:lstStyle/>
                    <a:p>
                      <a:pPr marL="0" marR="0" lvl="0" indent="0" algn="l">
                        <a:lnSpc>
                          <a:spcPct val="100000"/>
                        </a:lnSpc>
                        <a:spcBef>
                          <a:spcPts val="0"/>
                        </a:spcBef>
                        <a:buNone/>
                        <a:defRPr/>
                      </a:pPr>
                      <a:r>
                        <a:rPr sz="1400" b="1" i="0" u="none" strike="noStrike" cap="none" dirty="0" err="1">
                          <a:solidFill>
                            <a:schemeClr val="bg1"/>
                          </a:solidFill>
                          <a:latin typeface="DengXian" panose="02010600030101010101" pitchFamily="2" charset="-122"/>
                          <a:ea typeface="DengXian" panose="02010600030101010101" pitchFamily="2" charset="-122"/>
                          <a:cs typeface="微软雅黑"/>
                        </a:rPr>
                        <a:t>Период</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400" b="1" i="0" u="none" strike="noStrike" cap="none" dirty="0" err="1">
                          <a:solidFill>
                            <a:schemeClr val="bg1"/>
                          </a:solidFill>
                          <a:latin typeface="DengXian" panose="02010600030101010101" pitchFamily="2" charset="-122"/>
                          <a:ea typeface="DengXian" panose="02010600030101010101" pitchFamily="2" charset="-122"/>
                          <a:cs typeface="微软雅黑"/>
                        </a:rPr>
                        <a:t>期间</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2кв. </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202</a:t>
                      </a: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3кв.</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202</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4кв.</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 202</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rgbClr val="194D48"/>
                    </a:solidFill>
                  </a:tcPr>
                </a:tc>
                <a:tc>
                  <a:txBody>
                    <a:bodyPr/>
                    <a:lstStyle/>
                    <a:p>
                      <a:pPr marL="0" marR="0" lvl="0" indent="0" algn="ctr">
                        <a:lnSpc>
                          <a:spcPct val="100000"/>
                        </a:lnSpc>
                        <a:buNone/>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Итого </a:t>
                      </a:r>
                      <a:r>
                        <a:rPr sz="1400" b="1" i="0" u="none" strike="noStrike" cap="none" dirty="0">
                          <a:solidFill>
                            <a:schemeClr val="bg1"/>
                          </a:solidFill>
                          <a:latin typeface="DengXian" panose="02010600030101010101" pitchFamily="2" charset="-122"/>
                          <a:ea typeface="DengXian" panose="02010600030101010101" pitchFamily="2" charset="-122"/>
                          <a:cs typeface="微软雅黑"/>
                        </a:rPr>
                        <a:t>202</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6</a:t>
                      </a:r>
                      <a:endParaRPr sz="14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Итого</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 2027</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i="0" u="none" strike="noStrike" cap="none" dirty="0">
                          <a:solidFill>
                            <a:schemeClr val="bg1"/>
                          </a:solidFill>
                          <a:latin typeface="DengXian" panose="02010600030101010101" pitchFamily="2" charset="-122"/>
                          <a:ea typeface="DengXian" panose="02010600030101010101" pitchFamily="2" charset="-122"/>
                          <a:cs typeface="微软雅黑"/>
                        </a:rPr>
                        <a:t>Итого</a:t>
                      </a:r>
                      <a:r>
                        <a:rPr lang="en-US" sz="1400" b="1" i="0" u="none" strike="noStrike" cap="none" dirty="0">
                          <a:solidFill>
                            <a:schemeClr val="bg1"/>
                          </a:solidFill>
                          <a:latin typeface="DengXian" panose="02010600030101010101" pitchFamily="2" charset="-122"/>
                          <a:ea typeface="DengXian" panose="02010600030101010101" pitchFamily="2" charset="-122"/>
                          <a:cs typeface="微软雅黑"/>
                        </a:rPr>
                        <a:t> 2028</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extLst>
                  <a:ext uri="{0D108BD9-81ED-4DB2-BD59-A6C34878D82A}">
                    <a16:rowId xmlns:a16="http://schemas.microsoft.com/office/drawing/2014/main" val="10001"/>
                  </a:ext>
                </a:extLst>
              </a:tr>
              <a:tr h="432000">
                <a:tc>
                  <a:txBody>
                    <a:bodyPr/>
                    <a:lstStyle/>
                    <a:p>
                      <a:pPr>
                        <a:defRPr/>
                      </a:pPr>
                      <a:r>
                        <a:rPr lang="ru-RU" sz="1400" dirty="0">
                          <a:latin typeface="DengXian" panose="02010600030101010101" pitchFamily="2" charset="-122"/>
                          <a:ea typeface="DengXian" panose="02010600030101010101" pitchFamily="2" charset="-122"/>
                          <a:cs typeface="微软雅黑"/>
                        </a:rPr>
                        <a:t>Ли/</a:t>
                      </a:r>
                      <a:r>
                        <a:rPr lang="en-US" sz="1400" dirty="0">
                          <a:latin typeface="DengXian" panose="02010600030101010101" pitchFamily="2" charset="-122"/>
                          <a:ea typeface="DengXian" panose="02010600030101010101" pitchFamily="2" charset="-122"/>
                          <a:cs typeface="微软雅黑"/>
                        </a:rPr>
                        <a:t>Li 6</a:t>
                      </a:r>
                      <a:endParaRPr sz="1400" dirty="0">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no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DA"/>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000">
                <a:tc>
                  <a:txBody>
                    <a:bodyPr/>
                    <a:lstStyle/>
                    <a:p>
                      <a:pPr>
                        <a:defRPr/>
                      </a:pPr>
                      <a:r>
                        <a:rPr lang="ru-RU" sz="1400" dirty="0">
                          <a:latin typeface="DengXian" panose="02010600030101010101" pitchFamily="2" charset="-122"/>
                          <a:ea typeface="DengXian" panose="02010600030101010101" pitchFamily="2" charset="-122"/>
                          <a:cs typeface="微软雅黑"/>
                        </a:rPr>
                        <a:t>Ли/</a:t>
                      </a:r>
                      <a:r>
                        <a:rPr lang="en-US" sz="1400" dirty="0">
                          <a:latin typeface="DengXian" panose="02010600030101010101" pitchFamily="2" charset="-122"/>
                          <a:ea typeface="DengXian" panose="02010600030101010101" pitchFamily="2" charset="-122"/>
                          <a:cs typeface="微软雅黑"/>
                        </a:rPr>
                        <a:t>Li 7</a:t>
                      </a:r>
                      <a:endParaRPr sz="1400" dirty="0">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dirty="0">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dirty="0">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lang="ru-RU" sz="1400" dirty="0">
                        <a:latin typeface="DengXian" panose="02010600030101010101" pitchFamily="2" charset="-122"/>
                        <a:ea typeface="DengXian" panose="02010600030101010101" pitchFamily="2" charset="-122"/>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DA"/>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32000">
                <a:tc>
                  <a:txBody>
                    <a:bodyPr/>
                    <a:lstStyle/>
                    <a:p>
                      <a:pPr>
                        <a:defRPr/>
                      </a:pPr>
                      <a:r>
                        <a:rPr lang="ru-RU" sz="1400" dirty="0">
                          <a:latin typeface="DengXian" panose="02010600030101010101" pitchFamily="2" charset="-122"/>
                          <a:ea typeface="DengXian" panose="02010600030101010101" pitchFamily="2" charset="-122"/>
                          <a:cs typeface="微软雅黑"/>
                        </a:rPr>
                        <a:t>Ли/</a:t>
                      </a:r>
                      <a:r>
                        <a:rPr lang="en-US" sz="1400" dirty="0">
                          <a:latin typeface="DengXian" panose="02010600030101010101" pitchFamily="2" charset="-122"/>
                          <a:ea typeface="DengXian" panose="02010600030101010101" pitchFamily="2" charset="-122"/>
                          <a:cs typeface="微软雅黑"/>
                        </a:rPr>
                        <a:t>Li 9</a:t>
                      </a:r>
                      <a:endParaRPr sz="1400" dirty="0">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sz="1400" b="0" i="0" u="none" strike="noStrike" cap="none" dirty="0">
                        <a:solidFill>
                          <a:schemeClr val="bg1">
                            <a:lumMod val="65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defTabSz="914400">
                        <a:lnSpc>
                          <a:spcPts val="1200"/>
                        </a:lnSpc>
                        <a:spcBef>
                          <a:spcPts val="0"/>
                        </a:spcBef>
                        <a:spcAft>
                          <a:spcPts val="0"/>
                        </a:spcAft>
                        <a:buClrTx/>
                        <a:buSzTx/>
                        <a:buFontTx/>
                        <a:buNone/>
                        <a:defRPr/>
                      </a:pPr>
                      <a:endParaRPr lang="ru-RU" sz="1400" dirty="0">
                        <a:latin typeface="DengXian" panose="02010600030101010101" pitchFamily="2" charset="-122"/>
                        <a:ea typeface="DengXian" panose="02010600030101010101" pitchFamily="2" charset="-122"/>
                      </a:endParaRPr>
                    </a:p>
                  </a:txBody>
                  <a:tcPr marL="121920" marR="121920" anchor="ctr">
                    <a:lnL w="12700" algn="ctr">
                      <a:solidFill>
                        <a:schemeClr val="tx1"/>
                      </a:solidFill>
                    </a:lnL>
                    <a:lnR w="12700" cap="flat" cmpd="sng" algn="ctr">
                      <a:solidFill>
                        <a:schemeClr val="tx1"/>
                      </a:solidFill>
                      <a:prstDash val="solid"/>
                      <a:round/>
                      <a:headEnd type="none" w="med" len="med"/>
                      <a:tailEnd type="none" w="med" len="med"/>
                    </a:lnR>
                    <a:lnT w="12700" algn="ctr">
                      <a:solidFill>
                        <a:schemeClr val="tx1"/>
                      </a:solidFill>
                    </a:lnT>
                    <a:lnB w="12700" algn="ctr">
                      <a:solidFill>
                        <a:schemeClr val="tx1"/>
                      </a:solidFill>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DA"/>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ts val="1200"/>
                        </a:lnSpc>
                        <a:spcBef>
                          <a:spcPts val="0"/>
                        </a:spcBef>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5" name="Рисунок 4"/>
          <p:cNvPicPr>
            <a:picLocks noChangeAspect="1"/>
          </p:cNvPicPr>
          <p:nvPr/>
        </p:nvPicPr>
        <p:blipFill>
          <a:blip r:embed="rId2"/>
          <a:stretch/>
        </p:blipFill>
        <p:spPr bwMode="auto">
          <a:xfrm>
            <a:off x="1556717" y="2192162"/>
            <a:ext cx="1002790" cy="367515"/>
          </a:xfrm>
          <a:prstGeom prst="rect">
            <a:avLst/>
          </a:prstGeom>
        </p:spPr>
      </p:pic>
      <p:pic>
        <p:nvPicPr>
          <p:cNvPr id="13" name="Рисунок 12"/>
          <p:cNvPicPr>
            <a:picLocks noChangeAspect="1"/>
          </p:cNvPicPr>
          <p:nvPr/>
        </p:nvPicPr>
        <p:blipFill>
          <a:blip r:embed="rId3"/>
          <a:stretch/>
        </p:blipFill>
        <p:spPr bwMode="auto">
          <a:xfrm>
            <a:off x="1554317" y="2624935"/>
            <a:ext cx="1041657" cy="382902"/>
          </a:xfrm>
          <a:prstGeom prst="rect">
            <a:avLst/>
          </a:prstGeom>
        </p:spPr>
      </p:pic>
      <p:pic>
        <p:nvPicPr>
          <p:cNvPr id="14" name="Рисунок 13"/>
          <p:cNvPicPr>
            <a:picLocks noChangeAspect="1"/>
          </p:cNvPicPr>
          <p:nvPr/>
        </p:nvPicPr>
        <p:blipFill>
          <a:blip r:embed="rId4"/>
          <a:stretch/>
        </p:blipFill>
        <p:spPr bwMode="auto">
          <a:xfrm>
            <a:off x="1554317" y="3048483"/>
            <a:ext cx="1093178" cy="393472"/>
          </a:xfrm>
          <a:prstGeom prst="rect">
            <a:avLst/>
          </a:prstGeom>
        </p:spPr>
      </p:pic>
      <p:pic>
        <p:nvPicPr>
          <p:cNvPr id="11" name="Рисунок 10"/>
          <p:cNvPicPr>
            <a:picLocks noChangeAspect="1"/>
          </p:cNvPicPr>
          <p:nvPr/>
        </p:nvPicPr>
        <p:blipFill>
          <a:blip r:embed="rId2"/>
          <a:stretch/>
        </p:blipFill>
        <p:spPr bwMode="auto">
          <a:xfrm>
            <a:off x="1550187" y="4866584"/>
            <a:ext cx="1002790" cy="367515"/>
          </a:xfrm>
          <a:prstGeom prst="rect">
            <a:avLst/>
          </a:prstGeom>
        </p:spPr>
      </p:pic>
      <p:pic>
        <p:nvPicPr>
          <p:cNvPr id="12" name="Рисунок 11"/>
          <p:cNvPicPr>
            <a:picLocks noChangeAspect="1"/>
          </p:cNvPicPr>
          <p:nvPr/>
        </p:nvPicPr>
        <p:blipFill>
          <a:blip r:embed="rId3"/>
          <a:stretch/>
        </p:blipFill>
        <p:spPr bwMode="auto">
          <a:xfrm>
            <a:off x="1547787" y="5299357"/>
            <a:ext cx="1041657" cy="382902"/>
          </a:xfrm>
          <a:prstGeom prst="rect">
            <a:avLst/>
          </a:prstGeom>
        </p:spPr>
      </p:pic>
      <p:pic>
        <p:nvPicPr>
          <p:cNvPr id="15" name="Рисунок 14"/>
          <p:cNvPicPr>
            <a:picLocks noChangeAspect="1"/>
          </p:cNvPicPr>
          <p:nvPr/>
        </p:nvPicPr>
        <p:blipFill>
          <a:blip r:embed="rId4"/>
          <a:stretch/>
        </p:blipFill>
        <p:spPr bwMode="auto">
          <a:xfrm>
            <a:off x="1547787" y="5722905"/>
            <a:ext cx="1093178" cy="39347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2" name="Shape 42"/>
          <p:cNvSpPr txBox="1">
            <a:spLocks noGrp="1"/>
          </p:cNvSpPr>
          <p:nvPr>
            <p:ph type="title"/>
          </p:nvPr>
        </p:nvSpPr>
        <p:spPr bwMode="auto">
          <a:xfrm>
            <a:off x="708025" y="273050"/>
            <a:ext cx="11137237" cy="571480"/>
          </a:xfrm>
          <a:prstGeom prst="rect">
            <a:avLst/>
          </a:prstGeom>
        </p:spPr>
        <p:txBody>
          <a:bodyPr lIns="91440" tIns="45720" rIns="91440" bIns="45720" anchor="ctr">
            <a:noAutofit/>
          </a:bodyPr>
          <a:lstStyle/>
          <a:p>
            <a:pPr>
              <a:defRPr/>
            </a:pPr>
            <a:r>
              <a:rPr sz="2000" dirty="0">
                <a:solidFill>
                  <a:schemeClr val="tx1">
                    <a:lumMod val="85000"/>
                    <a:lumOff val="15000"/>
                  </a:schemeClr>
                </a:solidFill>
                <a:latin typeface="Myriad Pro"/>
                <a:ea typeface="Myriad Pro"/>
                <a:cs typeface="Myriad Pro"/>
              </a:rPr>
              <a:t>ИНФОРМАЦИЯ </a:t>
            </a:r>
            <a:r>
              <a:rPr sz="2000" dirty="0" err="1">
                <a:solidFill>
                  <a:schemeClr val="tx1">
                    <a:lumMod val="85000"/>
                    <a:lumOff val="15000"/>
                  </a:schemeClr>
                </a:solidFill>
                <a:latin typeface="Myriad Pro"/>
                <a:ea typeface="Myriad Pro"/>
                <a:cs typeface="Myriad Pro"/>
              </a:rPr>
              <a:t>О</a:t>
            </a:r>
            <a:r>
              <a:rPr sz="2000" dirty="0">
                <a:solidFill>
                  <a:schemeClr val="tx1">
                    <a:lumMod val="85000"/>
                    <a:lumOff val="15000"/>
                  </a:schemeClr>
                </a:solidFill>
                <a:latin typeface="Myriad Pro"/>
                <a:ea typeface="Myriad Pro"/>
                <a:cs typeface="Myriad Pro"/>
              </a:rPr>
              <a:t> ПРЕДЛОЖЕНИИ </a:t>
            </a:r>
            <a:r>
              <a:rPr lang="zh-CN" altLang="en-US" sz="2000" dirty="0">
                <a:solidFill>
                  <a:schemeClr val="tx1">
                    <a:lumMod val="85000"/>
                    <a:lumOff val="15000"/>
                  </a:schemeClr>
                </a:solidFill>
                <a:latin typeface="Myriad Pro"/>
                <a:ea typeface="Myriad Pro"/>
                <a:cs typeface="Myriad Pro"/>
              </a:rPr>
              <a:t>  </a:t>
            </a:r>
            <a:r>
              <a:rPr lang="ru-RU" sz="2000" b="1" i="0" u="none" strike="noStrike" cap="none" spc="0" dirty="0" err="1">
                <a:solidFill>
                  <a:schemeClr val="tx1">
                    <a:lumMod val="85000"/>
                    <a:lumOff val="15000"/>
                  </a:schemeClr>
                </a:solidFill>
                <a:latin typeface="Myriad Pro"/>
                <a:ea typeface="Myriad Pro"/>
                <a:cs typeface="Myriad Pro"/>
              </a:rPr>
              <a:t>提供信息</a:t>
            </a:r>
            <a:endParaRPr sz="2000" dirty="0"/>
          </a:p>
        </p:txBody>
      </p:sp>
      <p:graphicFrame>
        <p:nvGraphicFramePr>
          <p:cNvPr id="43" name="Table 43"/>
          <p:cNvGraphicFramePr>
            <a:graphicFrameLocks/>
          </p:cNvGraphicFramePr>
          <p:nvPr>
            <p:extLst>
              <p:ext uri="{D42A27DB-BD31-4B8C-83A1-F6EECF244321}">
                <p14:modId xmlns:p14="http://schemas.microsoft.com/office/powerpoint/2010/main" val="838094142"/>
              </p:ext>
            </p:extLst>
          </p:nvPr>
        </p:nvGraphicFramePr>
        <p:xfrm>
          <a:off x="119063" y="1055285"/>
          <a:ext cx="11953874" cy="5712545"/>
        </p:xfrm>
        <a:graphic>
          <a:graphicData uri="http://schemas.openxmlformats.org/drawingml/2006/table">
            <a:tbl>
              <a:tblPr/>
              <a:tblGrid>
                <a:gridCol w="1272857">
                  <a:extLst>
                    <a:ext uri="{9D8B030D-6E8A-4147-A177-3AD203B41FA5}">
                      <a16:colId xmlns:a16="http://schemas.microsoft.com/office/drawing/2014/main" val="20000"/>
                    </a:ext>
                  </a:extLst>
                </a:gridCol>
                <a:gridCol w="5161280">
                  <a:extLst>
                    <a:ext uri="{9D8B030D-6E8A-4147-A177-3AD203B41FA5}">
                      <a16:colId xmlns:a16="http://schemas.microsoft.com/office/drawing/2014/main" val="20001"/>
                    </a:ext>
                  </a:extLst>
                </a:gridCol>
                <a:gridCol w="5519737">
                  <a:extLst>
                    <a:ext uri="{9D8B030D-6E8A-4147-A177-3AD203B41FA5}">
                      <a16:colId xmlns:a16="http://schemas.microsoft.com/office/drawing/2014/main" val="20002"/>
                    </a:ext>
                  </a:extLst>
                </a:gridCol>
              </a:tblGrid>
              <a:tr h="314373">
                <a:tc gridSpan="2">
                  <a:txBody>
                    <a:bodyPr/>
                    <a:lstStyle/>
                    <a:p>
                      <a:pPr marL="0" marR="0" lvl="0" indent="0" algn="l">
                        <a:lnSpc>
                          <a:spcPct val="100000"/>
                        </a:lnSpc>
                        <a:spcBef>
                          <a:spcPts val="0"/>
                        </a:spcBef>
                        <a:buNone/>
                        <a:defRPr/>
                      </a:pPr>
                      <a:r>
                        <a:rPr lang="ru-RU" sz="1200" b="1" i="0" u="none" strike="noStrike" cap="none" dirty="0">
                          <a:solidFill>
                            <a:schemeClr val="bg1"/>
                          </a:solidFill>
                          <a:latin typeface="DengXian" panose="02010600030101010101" pitchFamily="2" charset="-122"/>
                          <a:ea typeface="DengXian" panose="02010600030101010101" pitchFamily="2" charset="-122"/>
                          <a:cs typeface="微软雅黑"/>
                        </a:rPr>
                        <a:t>Формат предложения </a:t>
                      </a:r>
                      <a:r>
                        <a:rPr lang="ru-RU" sz="1200" b="0" i="0" u="none" strike="noStrike" cap="none" dirty="0">
                          <a:solidFill>
                            <a:schemeClr val="bg1"/>
                          </a:solidFill>
                          <a:latin typeface="DengXian" panose="02010600030101010101" pitchFamily="2" charset="-122"/>
                          <a:ea typeface="DengXian" panose="02010600030101010101" pitchFamily="2" charset="-122"/>
                          <a:cs typeface="微软雅黑"/>
                        </a:rPr>
                        <a:t>(нужное подчеркнуть)</a:t>
                      </a: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cap="flat" cmpd="sng" algn="ctr">
                      <a:solidFill>
                        <a:schemeClr val="bg1">
                          <a:lumMod val="50000"/>
                        </a:schemeClr>
                      </a:solidFill>
                      <a:prstDash val="solid"/>
                      <a:round/>
                      <a:headEnd type="none" w="med" len="med"/>
                      <a:tailEnd type="none" w="med" len="med"/>
                    </a:lnB>
                    <a:solidFill>
                      <a:srgbClr val="194D48"/>
                    </a:solidFill>
                  </a:tcPr>
                </a:tc>
                <a:tc hMerge="1">
                  <a:txBody>
                    <a:bodyPr/>
                    <a:lstStyle/>
                    <a:p>
                      <a:endParaRPr/>
                    </a:p>
                  </a:txBody>
                  <a:tcPr/>
                </a:tc>
                <a:tc>
                  <a:txBody>
                    <a:bodyPr/>
                    <a:lstStyle/>
                    <a:p>
                      <a:pPr marL="0" marR="0" lvl="0" indent="0" algn="ctr">
                        <a:lnSpc>
                          <a:spcPct val="100000"/>
                        </a:lnSpc>
                        <a:spcBef>
                          <a:spcPts val="0"/>
                        </a:spcBef>
                        <a:buNone/>
                        <a:defRPr/>
                      </a:pPr>
                      <a:r>
                        <a:rPr lang="ru-RU" sz="1200" b="0" i="0" u="none" strike="noStrike" cap="none" dirty="0">
                          <a:solidFill>
                            <a:schemeClr val="tx1"/>
                          </a:solidFill>
                          <a:latin typeface="DengXian" panose="02010600030101010101" pitchFamily="2" charset="-122"/>
                          <a:ea typeface="DengXian" panose="02010600030101010101" pitchFamily="2" charset="-122"/>
                          <a:cs typeface="微软雅黑"/>
                        </a:rPr>
                        <a:t>Постоянное решение / Временное решение</a:t>
                      </a:r>
                      <a:endParaRPr sz="12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314373">
                <a:tc gridSpan="2">
                  <a:txBody>
                    <a:bodyPr/>
                    <a:lstStyle/>
                    <a:p>
                      <a:pPr marL="0" marR="0" lvl="0" indent="0" algn="l">
                        <a:lnSpc>
                          <a:spcPct val="100000"/>
                        </a:lnSpc>
                        <a:spcBef>
                          <a:spcPts val="0"/>
                        </a:spcBef>
                        <a:buNone/>
                        <a:defRPr/>
                      </a:pPr>
                      <a:r>
                        <a:rPr lang="ru-RU" sz="1200" b="1" i="0" u="none" strike="noStrike" cap="none" dirty="0">
                          <a:solidFill>
                            <a:schemeClr val="bg1"/>
                          </a:solidFill>
                          <a:latin typeface="DengXian" panose="02010600030101010101" pitchFamily="2" charset="-122"/>
                          <a:ea typeface="DengXian" panose="02010600030101010101" pitchFamily="2" charset="-122"/>
                          <a:cs typeface="微软雅黑"/>
                        </a:rPr>
                        <a:t>Формат организации здания </a:t>
                      </a:r>
                      <a:r>
                        <a:rPr lang="ru-RU" sz="1200" b="0" i="0" u="none" strike="noStrike" cap="none" dirty="0">
                          <a:solidFill>
                            <a:schemeClr val="bg1"/>
                          </a:solidFill>
                          <a:latin typeface="DengXian" panose="02010600030101010101" pitchFamily="2" charset="-122"/>
                          <a:ea typeface="DengXian" panose="02010600030101010101" pitchFamily="2" charset="-122"/>
                          <a:cs typeface="微软雅黑"/>
                        </a:rPr>
                        <a:t>(нужное подчеркнуть)</a:t>
                      </a:r>
                      <a:endParaRPr lang="en-US" sz="12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solidFill>
                      <a:srgbClr val="194D48"/>
                    </a:solidFill>
                  </a:tcPr>
                </a:tc>
                <a:tc hMerge="1">
                  <a:txBody>
                    <a:bodyPr/>
                    <a:lstStyle/>
                    <a:p>
                      <a:endParaRPr lang="ru-RU"/>
                    </a:p>
                  </a:txBody>
                  <a:tcPr/>
                </a:tc>
                <a:tc>
                  <a:txBody>
                    <a:bodyPr/>
                    <a:lstStyle/>
                    <a:p>
                      <a:pPr marL="0" marR="0" lvl="0" indent="0" algn="ctr">
                        <a:lnSpc>
                          <a:spcPct val="100000"/>
                        </a:lnSpc>
                        <a:spcBef>
                          <a:spcPts val="0"/>
                        </a:spcBef>
                        <a:buNone/>
                        <a:defRPr/>
                      </a:pPr>
                      <a:r>
                        <a:rPr lang="ru-RU" sz="1200" b="0" i="0" u="none" strike="noStrike" cap="none" dirty="0">
                          <a:solidFill>
                            <a:schemeClr val="tx1"/>
                          </a:solidFill>
                          <a:latin typeface="DengXian" panose="02010600030101010101" pitchFamily="2" charset="-122"/>
                          <a:ea typeface="DengXian" panose="02010600030101010101" pitchFamily="2" charset="-122"/>
                          <a:cs typeface="微软雅黑"/>
                        </a:rPr>
                        <a:t>Новое строительство / Реконструкция / Ребрендинг</a:t>
                      </a:r>
                      <a:endParaRPr sz="12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noFill/>
                  </a:tcPr>
                </a:tc>
                <a:extLst>
                  <a:ext uri="{0D108BD9-81ED-4DB2-BD59-A6C34878D82A}">
                    <a16:rowId xmlns:a16="http://schemas.microsoft.com/office/drawing/2014/main" val="116704173"/>
                  </a:ext>
                </a:extLst>
              </a:tr>
              <a:tr h="298439">
                <a:tc gridSpan="2">
                  <a:txBody>
                    <a:bodyPr/>
                    <a:lstStyle/>
                    <a:p>
                      <a:pPr marL="0" marR="0" lvl="0" indent="0" algn="l">
                        <a:lnSpc>
                          <a:spcPct val="100000"/>
                        </a:lnSpc>
                        <a:spcBef>
                          <a:spcPts val="0"/>
                        </a:spcBef>
                        <a:buNone/>
                        <a:defRPr/>
                      </a:pPr>
                      <a:r>
                        <a:rPr lang="ru-RU" sz="1200" b="1" i="0" u="none" strike="noStrike" cap="none" dirty="0">
                          <a:solidFill>
                            <a:schemeClr val="bg1"/>
                          </a:solidFill>
                          <a:latin typeface="DengXian" panose="02010600030101010101" pitchFamily="2" charset="-122"/>
                          <a:ea typeface="DengXian" panose="02010600030101010101" pitchFamily="2" charset="-122"/>
                          <a:cs typeface="微软雅黑"/>
                        </a:rPr>
                        <a:t>Тип дилерского цента </a:t>
                      </a:r>
                      <a:r>
                        <a:rPr lang="ru-RU" sz="1200" b="0" i="0" u="none" strike="noStrike" cap="none" dirty="0">
                          <a:solidFill>
                            <a:schemeClr val="bg1"/>
                          </a:solidFill>
                          <a:latin typeface="DengXian" panose="02010600030101010101" pitchFamily="2" charset="-122"/>
                          <a:ea typeface="DengXian" panose="02010600030101010101" pitchFamily="2" charset="-122"/>
                          <a:cs typeface="微软雅黑"/>
                        </a:rPr>
                        <a:t>(нужное подчеркнуть)</a:t>
                      </a:r>
                      <a:endParaRPr sz="1200" b="0"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hMerge="1">
                  <a:txBody>
                    <a:bodyPr/>
                    <a:lstStyle/>
                    <a:p>
                      <a:endParaRPr/>
                    </a:p>
                  </a:txBody>
                  <a:tcPr/>
                </a:tc>
                <a:tc>
                  <a:txBody>
                    <a:bodyPr/>
                    <a:lstStyle/>
                    <a:p>
                      <a:pPr marL="0" marR="0" lvl="0" indent="0" algn="ctr">
                        <a:lnSpc>
                          <a:spcPct val="100000"/>
                        </a:lnSpc>
                        <a:spcBef>
                          <a:spcPts val="0"/>
                        </a:spcBef>
                        <a:buNone/>
                        <a:defRPr/>
                      </a:pPr>
                      <a:r>
                        <a:rPr lang="ru-RU" sz="1200" u="none" strike="noStrike" cap="none" dirty="0">
                          <a:ln>
                            <a:noFill/>
                          </a:ln>
                          <a:latin typeface="DengXian" panose="02010600030101010101" pitchFamily="2" charset="-122"/>
                          <a:ea typeface="DengXian" panose="02010600030101010101" pitchFamily="2" charset="-122"/>
                        </a:rPr>
                        <a:t>Моно-бренд</a:t>
                      </a:r>
                      <a:r>
                        <a:rPr lang="en-US" sz="1200" u="none" strike="noStrike" cap="none" dirty="0">
                          <a:ln>
                            <a:noFill/>
                          </a:ln>
                          <a:latin typeface="DengXian" panose="02010600030101010101" pitchFamily="2" charset="-122"/>
                          <a:ea typeface="DengXian" panose="02010600030101010101" pitchFamily="2" charset="-122"/>
                        </a:rPr>
                        <a:t> </a:t>
                      </a:r>
                      <a:r>
                        <a:rPr lang="ru-RU" sz="1200" u="none" strike="noStrike" cap="none" dirty="0">
                          <a:ln>
                            <a:noFill/>
                          </a:ln>
                          <a:latin typeface="DengXian" panose="02010600030101010101" pitchFamily="2" charset="-122"/>
                          <a:ea typeface="DengXian" panose="02010600030101010101" pitchFamily="2" charset="-122"/>
                        </a:rPr>
                        <a:t>/</a:t>
                      </a:r>
                      <a:r>
                        <a:rPr lang="en-US" sz="1200" u="none" strike="noStrike" cap="none" dirty="0">
                          <a:ln>
                            <a:noFill/>
                          </a:ln>
                          <a:latin typeface="DengXian" panose="02010600030101010101" pitchFamily="2" charset="-122"/>
                          <a:ea typeface="DengXian" panose="02010600030101010101" pitchFamily="2" charset="-122"/>
                        </a:rPr>
                        <a:t> </a:t>
                      </a:r>
                      <a:r>
                        <a:rPr lang="ru-RU" sz="1200" u="none" strike="noStrike" cap="none" dirty="0">
                          <a:ln>
                            <a:noFill/>
                          </a:ln>
                          <a:latin typeface="DengXian" panose="02010600030101010101" pitchFamily="2" charset="-122"/>
                          <a:ea typeface="DengXian" panose="02010600030101010101" pitchFamily="2" charset="-122"/>
                        </a:rPr>
                        <a:t>Совмещенный</a:t>
                      </a: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1"/>
                  </a:ext>
                </a:extLst>
              </a:tr>
              <a:tr h="0">
                <a:tc rowSpan="14">
                  <a:txBody>
                    <a:bodyPr/>
                    <a:lstStyle/>
                    <a:p>
                      <a:pPr marL="0" marR="0" lvl="0" indent="0" algn="l">
                        <a:lnSpc>
                          <a:spcPct val="100000"/>
                        </a:lnSpc>
                        <a:spcBef>
                          <a:spcPts val="0"/>
                        </a:spcBef>
                        <a:buNone/>
                        <a:defRPr/>
                      </a:pP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Данные</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по</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помещению</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endParaRPr lang="ru-RU" sz="1200" b="1" i="0" u="none" strike="noStrike" cap="none" dirty="0">
                        <a:solidFill>
                          <a:schemeClr val="bg1"/>
                        </a:solidFill>
                        <a:latin typeface="DengXian" panose="02010600030101010101" pitchFamily="2" charset="-122"/>
                        <a:ea typeface="DengXian" panose="02010600030101010101" pitchFamily="2" charset="-122"/>
                        <a:cs typeface="微软雅黑"/>
                      </a:endParaRPr>
                    </a:p>
                    <a:p>
                      <a:pPr marL="0" marR="0" lvl="0" indent="0" algn="l">
                        <a:lnSpc>
                          <a:spcPct val="100000"/>
                        </a:lnSpc>
                        <a:spcBef>
                          <a:spcPts val="0"/>
                        </a:spcBef>
                        <a:buNone/>
                        <a:defRPr/>
                      </a:pPr>
                      <a:r>
                        <a:rPr lang="ru-RU" sz="1200" b="1" i="0" u="none" strike="noStrike" cap="none" spc="0" dirty="0" err="1">
                          <a:solidFill>
                            <a:schemeClr val="bg2"/>
                          </a:solidFill>
                          <a:latin typeface="DengXian" panose="02010600030101010101" pitchFamily="2" charset="-122"/>
                          <a:ea typeface="DengXian" panose="02010600030101010101" pitchFamily="2" charset="-122"/>
                          <a:cs typeface="微软雅黑"/>
                        </a:rPr>
                        <a:t>场地信息</a:t>
                      </a:r>
                      <a:endParaRPr sz="1200" b="1" i="0" u="none" strike="noStrike" cap="none" dirty="0">
                        <a:solidFill>
                          <a:schemeClr val="bg2"/>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12700" cap="flat" cmpd="sng" algn="ctr">
                      <a:solidFill>
                        <a:srgbClr val="C6D9DA"/>
                      </a:solidFill>
                      <a:prstDash val="solid"/>
                      <a:round/>
                      <a:headEnd type="none" w="med" len="med"/>
                      <a:tailEnd type="none" w="med" len="med"/>
                    </a:lnR>
                    <a:lnT w="9525" algn="ctr">
                      <a:solidFill>
                        <a:schemeClr val="bg1">
                          <a:lumMod val="50000"/>
                        </a:schemeClr>
                      </a:solidFill>
                    </a:lnT>
                    <a:lnB w="9525" algn="ctr">
                      <a:solidFill>
                        <a:schemeClr val="bg1">
                          <a:lumMod val="50000"/>
                        </a:schemeClr>
                      </a:solidFill>
                    </a:lnB>
                    <a:solidFill>
                      <a:srgbClr val="194D48"/>
                    </a:solidFill>
                  </a:tcPr>
                </a:tc>
                <a:tc>
                  <a:txBody>
                    <a:bodyPr/>
                    <a:lstStyle/>
                    <a:p>
                      <a:pPr marL="0" marR="0" lvl="0" indent="0" algn="l">
                        <a:lnSpc>
                          <a:spcPct val="100000"/>
                        </a:lnSpc>
                        <a:spcBef>
                          <a:spcPts val="0"/>
                        </a:spcBef>
                        <a:buNone/>
                        <a:defRPr/>
                      </a:pPr>
                      <a:r>
                        <a:rPr sz="1200" b="1" i="0" u="none" strike="noStrike" cap="none" dirty="0">
                          <a:solidFill>
                            <a:schemeClr val="bg1"/>
                          </a:solidFill>
                          <a:latin typeface="DengXian" panose="02010600030101010101" pitchFamily="2" charset="-122"/>
                          <a:ea typeface="DengXian" panose="02010600030101010101" pitchFamily="2" charset="-122"/>
                          <a:cs typeface="微软雅黑"/>
                        </a:rPr>
                        <a:t>Адрес центра</a:t>
                      </a:r>
                      <a:r>
                        <a:rPr lang="zh-CN" altLang="en-US"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altLang="zh-CN"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zh-CN" altLang="en-US" sz="1200" b="1" i="0" u="none" strike="noStrike" cap="none" dirty="0">
                          <a:solidFill>
                            <a:schemeClr val="tx1"/>
                          </a:solidFill>
                          <a:latin typeface="DengXian" panose="02010600030101010101" pitchFamily="2" charset="-122"/>
                          <a:ea typeface="DengXian" panose="02010600030101010101" pitchFamily="2" charset="-122"/>
                          <a:cs typeface="微软雅黑"/>
                        </a:rPr>
                        <a:t>经销中心地址</a:t>
                      </a:r>
                      <a:endParaRPr sz="1200" b="1" dirty="0">
                        <a:solidFill>
                          <a:schemeClr val="tx1"/>
                        </a:solidFill>
                        <a:latin typeface="DengXian" panose="02010600030101010101" pitchFamily="2" charset="-122"/>
                        <a:ea typeface="DengXian" panose="02010600030101010101" pitchFamily="2" charset="-122"/>
                      </a:endParaRPr>
                    </a:p>
                  </a:txBody>
                  <a:tcPr marL="121920" marR="121920" anchor="ctr">
                    <a:lnL w="12700" cap="flat" cmpd="sng" algn="ctr">
                      <a:solidFill>
                        <a:srgbClr val="C6D9DA"/>
                      </a:solidFill>
                      <a:prstDash val="solid"/>
                      <a:round/>
                      <a:headEnd type="none" w="med" len="med"/>
                      <a:tailEnd type="none" w="med" len="med"/>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2"/>
                  </a:ext>
                </a:extLst>
              </a:tr>
              <a:tr h="0">
                <a:tc vMerge="1">
                  <a:txBody>
                    <a:bodyPr/>
                    <a:lstStyle/>
                    <a:p>
                      <a:pPr>
                        <a:defRPr/>
                      </a:pPr>
                      <a:endParaRPr/>
                    </a:p>
                  </a:txBody>
                  <a:tcPr/>
                </a:tc>
                <a:tc>
                  <a:txBody>
                    <a:bodyPr/>
                    <a:lstStyle/>
                    <a:p>
                      <a:pPr marL="0" marR="0" lvl="0" indent="0" algn="l">
                        <a:lnSpc>
                          <a:spcPct val="100000"/>
                        </a:lnSpc>
                        <a:spcBef>
                          <a:spcPts val="0"/>
                        </a:spcBef>
                        <a:buNone/>
                        <a:defRPr/>
                      </a:pP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Статус</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собственности</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200" b="1" i="0" u="none" strike="noStrike" cap="none" spc="0" dirty="0" err="1">
                          <a:solidFill>
                            <a:schemeClr val="tx1"/>
                          </a:solidFill>
                          <a:latin typeface="DengXian" panose="02010600030101010101" pitchFamily="2" charset="-122"/>
                          <a:ea typeface="DengXian" panose="02010600030101010101" pitchFamily="2" charset="-122"/>
                          <a:cs typeface="微软雅黑"/>
                        </a:rPr>
                        <a:t>房产状况</a:t>
                      </a: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rgbClr val="C6D9DA"/>
                      </a:solidFill>
                      <a:prstDash val="solid"/>
                      <a:round/>
                      <a:headEnd type="none" w="med" len="med"/>
                      <a:tailEnd type="none" w="med" len="med"/>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a:txBody>
                    <a:bodyPr/>
                    <a:lstStyle/>
                    <a:p>
                      <a:pPr marL="0" marR="0" lvl="0" indent="0" algn="ctr">
                        <a:lnSpc>
                          <a:spcPct val="100000"/>
                        </a:lnSpc>
                        <a:spcBef>
                          <a:spcPts val="0"/>
                        </a:spcBef>
                        <a:buNone/>
                        <a:defRPr/>
                      </a:pPr>
                      <a:r>
                        <a:rPr lang="ru-RU" sz="1200" b="0" i="0" u="none" strike="noStrike" cap="none" dirty="0">
                          <a:solidFill>
                            <a:schemeClr val="tx1"/>
                          </a:solidFill>
                          <a:latin typeface="DengXian" panose="02010600030101010101" pitchFamily="2" charset="-122"/>
                          <a:ea typeface="DengXian" panose="02010600030101010101" pitchFamily="2" charset="-122"/>
                          <a:cs typeface="微软雅黑"/>
                        </a:rPr>
                        <a:t>(В случае аренды указать срок аренды и название компании-арендодателя)</a:t>
                      </a:r>
                      <a:endParaRPr sz="12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12700" cap="flat" cmpd="sng" algn="ctr">
                      <a:solidFill>
                        <a:srgbClr val="C6D9DA"/>
                      </a:solidFill>
                      <a:prstDash val="solid"/>
                      <a:round/>
                      <a:headEnd type="none" w="med" len="med"/>
                      <a:tailEnd type="none" w="med" len="med"/>
                    </a:lnB>
                    <a:noFill/>
                  </a:tcPr>
                </a:tc>
                <a:extLst>
                  <a:ext uri="{0D108BD9-81ED-4DB2-BD59-A6C34878D82A}">
                    <a16:rowId xmlns:a16="http://schemas.microsoft.com/office/drawing/2014/main" val="10003"/>
                  </a:ext>
                </a:extLst>
              </a:tr>
              <a:tr h="0">
                <a:tc vMerge="1">
                  <a:txBody>
                    <a:bodyPr/>
                    <a:lstStyle/>
                    <a:p>
                      <a:pPr>
                        <a:defRPr/>
                      </a:pPr>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Размер</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земельного</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участка</a:t>
                      </a:r>
                      <a:r>
                        <a:rPr lang="ru-RU"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zh-CN" altLang="en-US" sz="1200" b="1" i="0" u="none" strike="noStrike" cap="none" spc="0" dirty="0">
                          <a:solidFill>
                            <a:schemeClr val="tx1"/>
                          </a:solidFill>
                          <a:latin typeface="DengXian" panose="02010600030101010101" pitchFamily="2" charset="-122"/>
                          <a:ea typeface="DengXian" panose="02010600030101010101" pitchFamily="2" charset="-122"/>
                          <a:cs typeface="微软雅黑"/>
                        </a:rPr>
                        <a:t>地块面积</a:t>
                      </a:r>
                      <a:endParaRPr lang="zh-CN" altLang="en-US" sz="1200" b="1" dirty="0">
                        <a:solidFill>
                          <a:schemeClr val="tx1"/>
                        </a:solidFill>
                        <a:latin typeface="DengXian" panose="02010600030101010101" pitchFamily="2" charset="-122"/>
                        <a:ea typeface="DengXian" panose="02010600030101010101" pitchFamily="2" charset="-122"/>
                      </a:endParaRPr>
                    </a:p>
                  </a:txBody>
                  <a:tcPr marL="121920" marR="121920" anchor="ctr">
                    <a:lnL w="12700" cap="flat" cmpd="sng" algn="ctr">
                      <a:solidFill>
                        <a:srgbClr val="C6D9DA"/>
                      </a:solidFill>
                      <a:prstDash val="solid"/>
                      <a:round/>
                      <a:headEnd type="none" w="med" len="med"/>
                      <a:tailEnd type="none" w="med" len="med"/>
                    </a:lnL>
                    <a:lnR w="9525" algn="ctr">
                      <a:solidFill>
                        <a:schemeClr val="bg1">
                          <a:lumMod val="50000"/>
                        </a:schemeClr>
                      </a:solidFill>
                    </a:lnR>
                    <a:lnT w="9525" algn="ctr">
                      <a:solidFill>
                        <a:schemeClr val="bg1">
                          <a:lumMod val="50000"/>
                        </a:schemeClr>
                      </a:solidFill>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12700" cap="flat" cmpd="sng" algn="ctr">
                      <a:solidFill>
                        <a:srgbClr val="C6D9DA"/>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4"/>
                  </a:ext>
                </a:extLst>
              </a:tr>
              <a:tr h="137160">
                <a:tc vMerge="1">
                  <a:txBody>
                    <a:bodyPr/>
                    <a:lstStyle/>
                    <a:p>
                      <a:endParaRPr lang="ru-RU"/>
                    </a:p>
                  </a:txBody>
                  <a:tcPr/>
                </a:tc>
                <a:tc>
                  <a:txBody>
                    <a:bodyPr/>
                    <a:lstStyle/>
                    <a:p>
                      <a:pPr marL="0" marR="0" lvl="0" indent="0" algn="l">
                        <a:lnSpc>
                          <a:spcPct val="100000"/>
                        </a:lnSpc>
                        <a:spcBef>
                          <a:spcPts val="0"/>
                        </a:spcBef>
                        <a:buNone/>
                        <a:defRPr/>
                      </a:pPr>
                      <a:r>
                        <a:rPr lang="ru-RU" sz="1200" b="1" i="0" u="none" strike="noStrike" cap="none" spc="-10" dirty="0">
                          <a:solidFill>
                            <a:schemeClr val="bg1"/>
                          </a:solidFill>
                          <a:latin typeface="DengXian" panose="02010600030101010101" pitchFamily="2" charset="-122"/>
                          <a:ea typeface="DengXian" panose="02010600030101010101" pitchFamily="2" charset="-122"/>
                        </a:rPr>
                        <a:t>Общая площадь дилерского центра                     </a:t>
                      </a:r>
                      <a:r>
                        <a:rPr lang="zh-CN" altLang="en-US" sz="1200" b="1" i="0" u="none" strike="noStrike" cap="none" spc="-10" dirty="0">
                          <a:solidFill>
                            <a:schemeClr val="tx1"/>
                          </a:solidFill>
                          <a:latin typeface="DengXian" panose="02010600030101010101" pitchFamily="2" charset="-122"/>
                          <a:ea typeface="DengXian" panose="02010600030101010101" pitchFamily="2" charset="-122"/>
                        </a:rPr>
                        <a:t>经销区</a:t>
                      </a:r>
                      <a:endParaRPr lang="ru-RU" sz="1200" b="1" i="0" u="none" strike="noStrike" cap="none" spc="-10" dirty="0">
                        <a:solidFill>
                          <a:schemeClr val="tx1"/>
                        </a:solidFill>
                        <a:latin typeface="DengXian" panose="02010600030101010101" pitchFamily="2" charset="-122"/>
                        <a:ea typeface="DengXian" panose="02010600030101010101" pitchFamily="2" charset="-122"/>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97241830"/>
                  </a:ext>
                </a:extLst>
              </a:tr>
              <a:tr h="229499">
                <a:tc vMerge="1">
                  <a:txBody>
                    <a:bodyPr/>
                    <a:lstStyle/>
                    <a:p>
                      <a:endParaRPr lang="ru-RU"/>
                    </a:p>
                  </a:txBody>
                  <a:tcPr/>
                </a:tc>
                <a:tc>
                  <a:txBody>
                    <a:bodyPr/>
                    <a:lstStyle/>
                    <a:p>
                      <a:pPr marL="0" marR="0" lvl="0" indent="0" algn="l">
                        <a:lnSpc>
                          <a:spcPct val="100000"/>
                        </a:lnSpc>
                        <a:spcBef>
                          <a:spcPts val="0"/>
                        </a:spcBef>
                        <a:buNone/>
                        <a:defRPr/>
                      </a:pPr>
                      <a:r>
                        <a:rPr lang="ru-RU" sz="1200" b="1" i="0" u="none" strike="noStrike" cap="none" spc="-10" dirty="0">
                          <a:solidFill>
                            <a:schemeClr val="bg1"/>
                          </a:solidFill>
                          <a:latin typeface="DengXian" panose="02010600030101010101" pitchFamily="2" charset="-122"/>
                          <a:ea typeface="DengXian" panose="02010600030101010101" pitchFamily="2" charset="-122"/>
                        </a:rPr>
                        <a:t>Бренды в существующем дилерском центре: наименование бренда/этаж/площадь                                          </a:t>
                      </a:r>
                      <a:r>
                        <a:rPr lang="zh-CN" altLang="en-US" sz="1200" b="1" i="0" u="none" strike="noStrike" cap="none" spc="-10" dirty="0">
                          <a:solidFill>
                            <a:schemeClr val="tx1"/>
                          </a:solidFill>
                          <a:latin typeface="DengXian" panose="02010600030101010101" pitchFamily="2" charset="-122"/>
                          <a:ea typeface="DengXian" panose="02010600030101010101" pitchFamily="2" charset="-122"/>
                        </a:rPr>
                        <a:t>现有经销商中的品牌</a:t>
                      </a:r>
                      <a:endParaRPr lang="ru-RU" sz="1200" b="1" i="0" u="none" strike="noStrike" cap="none" spc="-10" dirty="0">
                        <a:solidFill>
                          <a:schemeClr val="tx1"/>
                        </a:solidFill>
                        <a:latin typeface="DengXian" panose="02010600030101010101" pitchFamily="2" charset="-122"/>
                        <a:ea typeface="DengXian" panose="02010600030101010101" pitchFamily="2" charset="-122"/>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noFill/>
                  </a:tcPr>
                </a:tc>
                <a:extLst>
                  <a:ext uri="{0D108BD9-81ED-4DB2-BD59-A6C34878D82A}">
                    <a16:rowId xmlns:a16="http://schemas.microsoft.com/office/drawing/2014/main" val="1211783002"/>
                  </a:ext>
                </a:extLst>
              </a:tr>
              <a:tr h="228600">
                <a:tc vMerge="1">
                  <a:txBody>
                    <a:bodyPr/>
                    <a:lstStyle/>
                    <a:p>
                      <a:endParaRPr lang="ru-RU"/>
                    </a:p>
                  </a:txBody>
                  <a:tcPr>
                    <a:lnT w="9525" cap="flat" cmpd="sng" algn="ctr">
                      <a:solidFill>
                        <a:schemeClr val="bg1">
                          <a:lumMod val="50000"/>
                        </a:schemeClr>
                      </a:solidFill>
                      <a:prstDash val="solid"/>
                      <a:round/>
                      <a:headEnd type="none" w="med" len="med"/>
                      <a:tailEnd type="none" w="med" len="med"/>
                    </a:lnT>
                  </a:tcPr>
                </a:tc>
                <a:tc>
                  <a:txBody>
                    <a:bodyPr/>
                    <a:lstStyle/>
                    <a:p>
                      <a:pPr marL="0" marR="0" lvl="0" indent="0" algn="l">
                        <a:lnSpc>
                          <a:spcPct val="100000"/>
                        </a:lnSpc>
                        <a:spcBef>
                          <a:spcPts val="0"/>
                        </a:spcBef>
                        <a:buNone/>
                        <a:defRPr/>
                      </a:pP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Шоурум: кол-во этажей/общая площадь м</a:t>
                      </a:r>
                      <a:r>
                        <a:rPr lang="ru-RU" sz="1200" b="1" i="0" u="none" strike="noStrike" cap="none" spc="-10" baseline="30000" dirty="0">
                          <a:solidFill>
                            <a:schemeClr val="bg1"/>
                          </a:solidFill>
                          <a:latin typeface="DengXian" panose="02010600030101010101" pitchFamily="2" charset="-122"/>
                          <a:ea typeface="DengXian" panose="02010600030101010101" pitchFamily="2" charset="-122"/>
                          <a:cs typeface="+mn-cs"/>
                        </a:rPr>
                        <a:t>2</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/размер: длина*ширина</a:t>
                      </a:r>
                      <a:endParaRPr lang="zh-CN" altLang="en-US" sz="1200" b="1" i="0" u="none" strike="noStrike" cap="none" spc="-10" dirty="0">
                        <a:solidFill>
                          <a:schemeClr val="bg1"/>
                        </a:solidFill>
                        <a:latin typeface="DengXian" panose="02010600030101010101" pitchFamily="2" charset="-122"/>
                        <a:ea typeface="DengXian" panose="02010600030101010101" pitchFamily="2" charset="-122"/>
                        <a:cs typeface="+mn-cs"/>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000718232"/>
                  </a:ext>
                </a:extLst>
              </a:tr>
              <a:tr h="228600">
                <a:tc vMerge="1">
                  <a:txBody>
                    <a:bodyPr/>
                    <a:lstStyle/>
                    <a:p>
                      <a:endParaRPr lang="ru-RU"/>
                    </a:p>
                  </a:txBody>
                  <a:tcPr/>
                </a:tc>
                <a:tc>
                  <a:txBody>
                    <a:bodyPr/>
                    <a:lstStyle/>
                    <a:p>
                      <a:pPr marL="0" marR="0" lvl="0" indent="0" algn="l">
                        <a:lnSpc>
                          <a:spcPct val="100000"/>
                        </a:lnSpc>
                        <a:spcBef>
                          <a:spcPts val="0"/>
                        </a:spcBef>
                        <a:buNone/>
                        <a:defRPr/>
                      </a:pP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Шоурум под бренд </a:t>
                      </a:r>
                      <a:r>
                        <a:rPr lang="en-US" sz="1200" b="1" i="0" u="none" strike="noStrike" cap="none" spc="-10" dirty="0">
                          <a:solidFill>
                            <a:schemeClr val="bg1"/>
                          </a:solidFill>
                          <a:latin typeface="DengXian" panose="02010600030101010101" pitchFamily="2" charset="-122"/>
                          <a:ea typeface="DengXian" panose="02010600030101010101" pitchFamily="2" charset="-122"/>
                          <a:cs typeface="+mn-cs"/>
                        </a:rPr>
                        <a:t>Li</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 этаж/площадь м</a:t>
                      </a:r>
                      <a:r>
                        <a:rPr lang="ru-RU" sz="1200" b="1" i="0" u="none" strike="noStrike" cap="none" spc="-10" baseline="30000" dirty="0">
                          <a:solidFill>
                            <a:schemeClr val="bg1"/>
                          </a:solidFill>
                          <a:latin typeface="DengXian" panose="02010600030101010101" pitchFamily="2" charset="-122"/>
                          <a:ea typeface="DengXian" panose="02010600030101010101" pitchFamily="2" charset="-122"/>
                          <a:cs typeface="+mn-cs"/>
                        </a:rPr>
                        <a:t>2</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/размер: длина*ширина</a:t>
                      </a:r>
                      <a:endParaRPr lang="zh-CN" altLang="en-US" sz="1200" b="1" i="0" u="none" strike="noStrike" cap="none" spc="-10" dirty="0">
                        <a:solidFill>
                          <a:schemeClr val="tx1"/>
                        </a:solidFill>
                        <a:latin typeface="DengXian" panose="02010600030101010101" pitchFamily="2" charset="-122"/>
                        <a:ea typeface="DengXian" panose="02010600030101010101" pitchFamily="2" charset="-122"/>
                        <a:cs typeface="+mn-cs"/>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noFill/>
                  </a:tcPr>
                </a:tc>
                <a:extLst>
                  <a:ext uri="{0D108BD9-81ED-4DB2-BD59-A6C34878D82A}">
                    <a16:rowId xmlns:a16="http://schemas.microsoft.com/office/drawing/2014/main" val="621286005"/>
                  </a:ext>
                </a:extLst>
              </a:tr>
              <a:tr h="204099">
                <a:tc vMerge="1">
                  <a:txBody>
                    <a:bodyPr/>
                    <a:lstStyle/>
                    <a:p>
                      <a:pPr>
                        <a:defRPr/>
                      </a:pPr>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Площадь территории сервисного центра, м</a:t>
                      </a:r>
                      <a:r>
                        <a:rPr lang="ru-RU" sz="1200" b="1" i="0" u="none" strike="noStrike" cap="none" spc="-10" baseline="30000" dirty="0">
                          <a:solidFill>
                            <a:schemeClr val="bg1"/>
                          </a:solidFill>
                          <a:latin typeface="DengXian" panose="02010600030101010101" pitchFamily="2" charset="-122"/>
                          <a:ea typeface="DengXian" panose="02010600030101010101" pitchFamily="2" charset="-122"/>
                          <a:cs typeface="+mn-cs"/>
                        </a:rPr>
                        <a:t>2                   </a:t>
                      </a:r>
                      <a:r>
                        <a:rPr lang="zh-CN" altLang="en-US" sz="1200" b="1" dirty="0">
                          <a:solidFill>
                            <a:schemeClr val="tx1"/>
                          </a:solidFill>
                          <a:latin typeface="DengXian" panose="02010600030101010101" pitchFamily="2" charset="-122"/>
                          <a:ea typeface="DengXian" panose="02010600030101010101" pitchFamily="2" charset="-122"/>
                          <a:cs typeface="微软雅黑"/>
                        </a:rPr>
                        <a:t>维修区域面积</a:t>
                      </a:r>
                    </a:p>
                  </a:txBody>
                  <a:tcPr marL="121920" marR="121920" anchor="ctr">
                    <a:lnL w="12700" cap="flat" cmpd="sng" algn="ctr">
                      <a:solidFill>
                        <a:srgbClr val="C6D9DA"/>
                      </a:solidFill>
                      <a:prstDash val="solid"/>
                      <a:round/>
                      <a:headEnd type="none" w="med" len="med"/>
                      <a:tailEnd type="none" w="med" len="med"/>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6"/>
                  </a:ext>
                </a:extLst>
              </a:tr>
              <a:tr h="152400">
                <a:tc vMerge="1">
                  <a:txBody>
                    <a:bodyPr/>
                    <a:lstStyle/>
                    <a:p>
                      <a:pPr>
                        <a:defRPr/>
                      </a:pPr>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sz="1200" b="1" i="0" u="none" strike="noStrike" cap="none" spc="-5" dirty="0">
                          <a:solidFill>
                            <a:schemeClr val="bg1"/>
                          </a:solidFill>
                          <a:latin typeface="DengXian" panose="02010600030101010101" pitchFamily="2" charset="-122"/>
                          <a:ea typeface="DengXian" panose="02010600030101010101" pitchFamily="2" charset="-122"/>
                          <a:cs typeface="微软雅黑"/>
                        </a:rPr>
                        <a:t>СТО</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 площадь м</a:t>
                      </a:r>
                      <a:r>
                        <a:rPr lang="ru-RU" sz="1200" b="1" i="0" u="none" strike="noStrike" cap="none" spc="-10" baseline="30000" dirty="0">
                          <a:solidFill>
                            <a:schemeClr val="bg1"/>
                          </a:solidFill>
                          <a:latin typeface="DengXian" panose="02010600030101010101" pitchFamily="2" charset="-122"/>
                          <a:ea typeface="DengXian" panose="02010600030101010101" pitchFamily="2" charset="-122"/>
                          <a:cs typeface="+mn-cs"/>
                        </a:rPr>
                        <a:t>2</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/кол</a:t>
                      </a:r>
                      <a:r>
                        <a:rPr lang="en-US" sz="1200" b="1" i="0" u="none" strike="noStrike" cap="none" spc="-10" dirty="0">
                          <a:solidFill>
                            <a:schemeClr val="bg1"/>
                          </a:solidFill>
                          <a:latin typeface="DengXian" panose="02010600030101010101" pitchFamily="2" charset="-122"/>
                          <a:ea typeface="DengXian" panose="02010600030101010101" pitchFamily="2" charset="-122"/>
                          <a:cs typeface="+mn-cs"/>
                        </a:rPr>
                        <a:t>-</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во подъемников всего/кол</a:t>
                      </a:r>
                      <a:r>
                        <a:rPr lang="en-US" sz="1200" b="1" i="0" u="none" strike="noStrike" cap="none" spc="-10" dirty="0">
                          <a:solidFill>
                            <a:schemeClr val="bg1"/>
                          </a:solidFill>
                          <a:latin typeface="DengXian" panose="02010600030101010101" pitchFamily="2" charset="-122"/>
                          <a:ea typeface="DengXian" panose="02010600030101010101" pitchFamily="2" charset="-122"/>
                          <a:cs typeface="+mn-cs"/>
                        </a:rPr>
                        <a:t>-</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во подъемников для </a:t>
                      </a:r>
                      <a:r>
                        <a:rPr lang="en-US" sz="1200" b="1" i="0" u="none" strike="noStrike" cap="none" spc="-10" dirty="0">
                          <a:solidFill>
                            <a:schemeClr val="bg1"/>
                          </a:solidFill>
                          <a:latin typeface="DengXian" panose="02010600030101010101" pitchFamily="2" charset="-122"/>
                          <a:ea typeface="DengXian" panose="02010600030101010101" pitchFamily="2" charset="-122"/>
                          <a:cs typeface="+mn-cs"/>
                        </a:rPr>
                        <a:t>Li</a:t>
                      </a:r>
                      <a:endParaRPr lang="zh-CN" altLang="en-US" sz="1200" b="1"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rgbClr val="C6D9DA"/>
                      </a:solidFill>
                      <a:prstDash val="solid"/>
                      <a:round/>
                      <a:headEnd type="none" w="med" len="med"/>
                      <a:tailEnd type="none" w="med" len="med"/>
                    </a:lnL>
                    <a:lnR w="9525" algn="ctr">
                      <a:solidFill>
                        <a:schemeClr val="bg1">
                          <a:lumMod val="50000"/>
                        </a:schemeClr>
                      </a:solidFill>
                    </a:lnR>
                    <a:lnT w="9525" algn="ctr">
                      <a:solidFill>
                        <a:schemeClr val="bg1">
                          <a:lumMod val="50000"/>
                        </a:schemeClr>
                      </a:solidFill>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7"/>
                  </a:ext>
                </a:extLst>
              </a:tr>
              <a:tr h="304800">
                <a:tc vMerge="1">
                  <a:txBody>
                    <a:bodyPr/>
                    <a:lstStyle/>
                    <a:p>
                      <a:endParaRPr lang="ru-RU"/>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sz="1200" b="1" i="0" u="none" strike="noStrike" cap="none" spc="-5" dirty="0">
                          <a:solidFill>
                            <a:schemeClr val="bg1"/>
                          </a:solidFill>
                          <a:latin typeface="DengXian" panose="02010600030101010101" pitchFamily="2" charset="-122"/>
                          <a:ea typeface="DengXian" panose="02010600030101010101" pitchFamily="2" charset="-122"/>
                          <a:cs typeface="微软雅黑"/>
                        </a:rPr>
                        <a:t>Кузовной ремонт: расстояние от шоурума/аутсорсинг (да/нет)</a:t>
                      </a:r>
                      <a:endParaRPr sz="1200" b="1" i="0" u="none" strike="noStrike" cap="none" spc="-5"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10381008"/>
                  </a:ext>
                </a:extLst>
              </a:tr>
              <a:tr h="0">
                <a:tc vMerge="1">
                  <a:txBody>
                    <a:bodyPr/>
                    <a:lstStyle/>
                    <a:p>
                      <a:endParaRPr lang="ru-RU"/>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altLang="zh-CN" sz="1200" b="1" i="0" u="none" strike="noStrike" cap="none" spc="-5" dirty="0">
                          <a:solidFill>
                            <a:schemeClr val="bg1"/>
                          </a:solidFill>
                          <a:latin typeface="DengXian" panose="02010600030101010101" pitchFamily="2" charset="-122"/>
                          <a:ea typeface="DengXian" panose="02010600030101010101" pitchFamily="2" charset="-122"/>
                          <a:cs typeface="微软雅黑"/>
                        </a:rPr>
                        <a:t>Количество постов для кузовного ремонта и покраски </a:t>
                      </a: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70321782"/>
                  </a:ext>
                </a:extLst>
              </a:tr>
              <a:tr h="182880">
                <a:tc vMerge="1">
                  <a:txBody>
                    <a:bodyPr/>
                    <a:lstStyle/>
                    <a:p>
                      <a:endParaRPr lang="ru-RU"/>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altLang="zh-CN" sz="1200" b="1" i="0" u="none" strike="noStrike" cap="none" spc="-5" dirty="0">
                          <a:solidFill>
                            <a:schemeClr val="bg1"/>
                          </a:solidFill>
                          <a:latin typeface="DengXian" panose="02010600030101010101" pitchFamily="2" charset="-122"/>
                          <a:ea typeface="DengXian" panose="02010600030101010101" pitchFamily="2" charset="-122"/>
                          <a:cs typeface="微软雅黑"/>
                        </a:rPr>
                        <a:t>Количество окрасочно-сушильных камер</a:t>
                      </a: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3461524"/>
                  </a:ext>
                </a:extLst>
              </a:tr>
              <a:tr h="267071">
                <a:tc vMerge="1">
                  <a:txBody>
                    <a:bodyPr/>
                    <a:lstStyle/>
                    <a:p>
                      <a:endParaRPr lang="ru-RU"/>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sz="1200" b="1" i="0" u="none" strike="noStrike" cap="none" spc="-5" dirty="0">
                          <a:solidFill>
                            <a:schemeClr val="bg1"/>
                          </a:solidFill>
                          <a:latin typeface="DengXian" panose="02010600030101010101" pitchFamily="2" charset="-122"/>
                          <a:ea typeface="DengXian" panose="02010600030101010101" pitchFamily="2" charset="-122"/>
                          <a:cs typeface="微软雅黑"/>
                        </a:rPr>
                        <a:t>Склад</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 площадь м</a:t>
                      </a:r>
                      <a:r>
                        <a:rPr lang="ru-RU" sz="1200" b="1" i="0" u="none" strike="noStrike" cap="none" spc="-10" baseline="30000" dirty="0">
                          <a:solidFill>
                            <a:schemeClr val="bg1"/>
                          </a:solidFill>
                          <a:latin typeface="DengXian" panose="02010600030101010101" pitchFamily="2" charset="-122"/>
                          <a:ea typeface="DengXian" panose="02010600030101010101" pitchFamily="2" charset="-122"/>
                          <a:cs typeface="+mn-cs"/>
                        </a:rPr>
                        <a:t>2</a:t>
                      </a:r>
                      <a:r>
                        <a:rPr lang="ru-RU" sz="1200" b="1" i="0" u="none" strike="noStrike" cap="none" spc="-10" dirty="0">
                          <a:solidFill>
                            <a:schemeClr val="bg1"/>
                          </a:solidFill>
                          <a:latin typeface="DengXian" panose="02010600030101010101" pitchFamily="2" charset="-122"/>
                          <a:ea typeface="DengXian" panose="02010600030101010101" pitchFamily="2" charset="-122"/>
                          <a:cs typeface="+mn-cs"/>
                        </a:rPr>
                        <a:t>/размер: длина*ширина</a:t>
                      </a:r>
                      <a:endParaRPr lang="zh-CN" altLang="en-US" sz="1200" b="1" i="0" u="none" strike="noStrike" cap="none" spc="-5"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33918266"/>
                  </a:ext>
                </a:extLst>
              </a:tr>
              <a:tr h="137160">
                <a:tc vMerge="1">
                  <a:txBody>
                    <a:bodyPr/>
                    <a:lstStyle/>
                    <a:p>
                      <a:endParaRPr lang="ru-RU"/>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altLang="zh-CN" sz="1200" b="1" i="0" u="none" strike="noStrike" cap="none" spc="-10" dirty="0">
                          <a:solidFill>
                            <a:schemeClr val="bg1"/>
                          </a:solidFill>
                          <a:latin typeface="DengXian" panose="02010600030101010101" pitchFamily="2" charset="-122"/>
                          <a:ea typeface="DengXian" panose="02010600030101010101" pitchFamily="2" charset="-122"/>
                          <a:cs typeface="+mn-cs"/>
                        </a:rPr>
                        <a:t>Количество парковочных мест</a:t>
                      </a:r>
                      <a:endParaRPr lang="zh-CN" altLang="en-US" sz="1200" b="1" i="0" u="none" strike="noStrike" cap="none" spc="-10" dirty="0">
                        <a:solidFill>
                          <a:schemeClr val="bg1"/>
                        </a:solidFill>
                        <a:latin typeface="DengXian" panose="02010600030101010101" pitchFamily="2" charset="-122"/>
                        <a:ea typeface="DengXian" panose="02010600030101010101" pitchFamily="2" charset="-122"/>
                        <a:cs typeface="+mn-cs"/>
                      </a:endParaRPr>
                    </a:p>
                  </a:txBody>
                  <a:tcPr marL="121920" marR="121920" anchor="ctr">
                    <a:lnL w="12700" cap="flat" cmpd="sng" algn="ctr">
                      <a:solidFill>
                        <a:srgbClr val="C6D9DA"/>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solidFill>
                      <a:srgbClr val="194D48"/>
                    </a:solidFill>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T="34290" marB="3429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algn="ctr">
                      <a:solidFill>
                        <a:schemeClr val="bg1">
                          <a:lumMod val="50000"/>
                        </a:schemeClr>
                      </a:solidFill>
                    </a:lnB>
                    <a:noFill/>
                  </a:tcPr>
                </a:tc>
                <a:extLst>
                  <a:ext uri="{0D108BD9-81ED-4DB2-BD59-A6C34878D82A}">
                    <a16:rowId xmlns:a16="http://schemas.microsoft.com/office/drawing/2014/main" val="4271259203"/>
                  </a:ext>
                </a:extLst>
              </a:tr>
              <a:tr h="272151">
                <a:tc gridSpan="2">
                  <a:txBody>
                    <a:bodyPr/>
                    <a:lstStyle/>
                    <a:p>
                      <a:pPr marL="0" marR="0" lvl="0" indent="0" algn="l">
                        <a:lnSpc>
                          <a:spcPct val="100000"/>
                        </a:lnSpc>
                        <a:spcBef>
                          <a:spcPts val="0"/>
                        </a:spcBef>
                        <a:buNone/>
                        <a:defRPr/>
                      </a:pP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Наличие</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коммуникаций</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электричество</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вода</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отопление</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zh-CN" altLang="en-US" sz="1200" b="1" i="0" u="none" strike="noStrike" cap="none" dirty="0">
                          <a:solidFill>
                            <a:schemeClr val="tx1"/>
                          </a:solidFill>
                          <a:latin typeface="DengXian" panose="02010600030101010101" pitchFamily="2" charset="-122"/>
                          <a:ea typeface="DengXian" panose="02010600030101010101" pitchFamily="2" charset="-122"/>
                          <a:cs typeface="微软雅黑"/>
                        </a:rPr>
                        <a:t>公用设施可用</a:t>
                      </a:r>
                      <a:r>
                        <a:rPr lang="ru-RU" sz="1200" b="1" i="0" u="none" strike="noStrike" cap="none" spc="0" dirty="0">
                          <a:solidFill>
                            <a:schemeClr val="tx1"/>
                          </a:solidFill>
                          <a:latin typeface="DengXian" panose="02010600030101010101" pitchFamily="2" charset="-122"/>
                          <a:ea typeface="DengXian" panose="02010600030101010101" pitchFamily="2" charset="-122"/>
                          <a:cs typeface="微软雅黑"/>
                        </a:rPr>
                        <a:t>）</a:t>
                      </a:r>
                      <a:endParaRPr sz="1200" b="1" dirty="0">
                        <a:solidFill>
                          <a:schemeClr val="tx1"/>
                        </a:solidFill>
                        <a:latin typeface="DengXian" panose="02010600030101010101" pitchFamily="2" charset="-122"/>
                        <a:ea typeface="DengXian" panose="02010600030101010101" pitchFamily="2" charset="-122"/>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hMerge="1">
                  <a:txBody>
                    <a:bodyPr/>
                    <a:lstStyle/>
                    <a:p>
                      <a:endParaRPr/>
                    </a:p>
                  </a:txBody>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8"/>
                  </a:ext>
                </a:extLst>
              </a:tr>
              <a:tr h="142684">
                <a:tc gridSpan="2">
                  <a:txBody>
                    <a:bodyPr/>
                    <a:lstStyle/>
                    <a:p>
                      <a:pPr marL="0" marR="0" lvl="0" indent="0" algn="l">
                        <a:lnSpc>
                          <a:spcPct val="100000"/>
                        </a:lnSpc>
                        <a:spcBef>
                          <a:spcPts val="0"/>
                        </a:spcBef>
                        <a:buNone/>
                        <a:defRPr/>
                      </a:pP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Срок</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готовности</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к </a:t>
                      </a:r>
                      <a:r>
                        <a:rPr sz="1200" b="1" i="0" u="none" strike="noStrike" cap="none" dirty="0" err="1">
                          <a:solidFill>
                            <a:schemeClr val="bg1"/>
                          </a:solidFill>
                          <a:latin typeface="DengXian" panose="02010600030101010101" pitchFamily="2" charset="-122"/>
                          <a:ea typeface="DengXian" panose="02010600030101010101" pitchFamily="2" charset="-122"/>
                          <a:cs typeface="微软雅黑"/>
                        </a:rPr>
                        <a:t>запуску</a:t>
                      </a:r>
                      <a:r>
                        <a:rPr sz="1200" b="1" i="0" u="none" strike="noStrike" cap="none" dirty="0">
                          <a:solidFill>
                            <a:schemeClr val="bg1"/>
                          </a:solidFill>
                          <a:latin typeface="DengXian" panose="02010600030101010101" pitchFamily="2" charset="-122"/>
                          <a:ea typeface="DengXian" panose="02010600030101010101" pitchFamily="2" charset="-122"/>
                          <a:cs typeface="微软雅黑"/>
                        </a:rPr>
                        <a:t> центра </a:t>
                      </a:r>
                      <a:r>
                        <a:rPr lang="ru-RU" sz="1200" b="1" i="0" u="none" strike="noStrike" cap="none" spc="0" dirty="0">
                          <a:solidFill>
                            <a:schemeClr val="bg1"/>
                          </a:solidFill>
                          <a:latin typeface="DengXian" panose="02010600030101010101" pitchFamily="2" charset="-122"/>
                          <a:ea typeface="DengXian" panose="02010600030101010101" pitchFamily="2" charset="-122"/>
                          <a:cs typeface="微软雅黑"/>
                        </a:rPr>
                        <a:t>                                   </a:t>
                      </a:r>
                      <a:r>
                        <a:rPr lang="ru-RU" sz="1200" b="1" i="0" u="none" strike="noStrike" cap="none" spc="0" dirty="0" err="1">
                          <a:solidFill>
                            <a:schemeClr val="tx1"/>
                          </a:solidFill>
                          <a:latin typeface="DengXian" panose="02010600030101010101" pitchFamily="2" charset="-122"/>
                          <a:ea typeface="DengXian" panose="02010600030101010101" pitchFamily="2" charset="-122"/>
                          <a:cs typeface="微软雅黑"/>
                        </a:rPr>
                        <a:t>经销中心启动的截止日期</a:t>
                      </a: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hMerge="1">
                  <a:txBody>
                    <a:bodyPr/>
                    <a:lstStyle/>
                    <a:p>
                      <a:endParaRPr/>
                    </a:p>
                  </a:txBody>
                  <a:tcPr/>
                </a:tc>
                <a:tc>
                  <a:txBody>
                    <a:bodyPr/>
                    <a:lstStyle/>
                    <a:p>
                      <a:pPr marL="0" marR="0" lvl="0" indent="0" algn="ctr">
                        <a:lnSpc>
                          <a:spcPct val="100000"/>
                        </a:lnSpc>
                        <a:spcBef>
                          <a:spcPts val="0"/>
                        </a:spcBef>
                        <a:buNone/>
                        <a:defRPr/>
                      </a:pPr>
                      <a:endParaRPr sz="1200" b="1"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5" name="Shape 45"/>
          <p:cNvSpPr/>
          <p:nvPr/>
        </p:nvSpPr>
        <p:spPr bwMode="auto">
          <a:xfrm>
            <a:off x="756664" y="78459"/>
            <a:ext cx="9275149" cy="926519"/>
          </a:xfrm>
          <a:prstGeom prst="rect">
            <a:avLst/>
          </a:prstGeom>
        </p:spPr>
        <p:txBody>
          <a:bodyPr lIns="91440" tIns="45720" rIns="91440" bIns="45720" anchor="ctr">
            <a:noAutofit/>
          </a:bodyPr>
          <a:lstStyle/>
          <a:p>
            <a:pPr marL="0" indent="0" algn="l">
              <a:lnSpc>
                <a:spcPct val="90000"/>
              </a:lnSpc>
              <a:defRPr/>
            </a:pPr>
            <a:r>
              <a:rPr sz="2000" b="1" dirty="0">
                <a:solidFill>
                  <a:schemeClr val="tx1">
                    <a:lumMod val="85000"/>
                    <a:lumOff val="15000"/>
                  </a:schemeClr>
                </a:solidFill>
                <a:latin typeface="Myriad Pro"/>
                <a:ea typeface="Myriad Pro"/>
                <a:cs typeface="Myriad Pro"/>
              </a:rPr>
              <a:t>КАРТА ГОРОДА </a:t>
            </a:r>
            <a:r>
              <a:rPr lang="ru-RU" sz="2000" b="1" dirty="0">
                <a:solidFill>
                  <a:schemeClr val="tx1">
                    <a:lumMod val="85000"/>
                    <a:lumOff val="15000"/>
                  </a:schemeClr>
                </a:solidFill>
                <a:latin typeface="Myriad Pro"/>
                <a:ea typeface="Myriad Pro"/>
                <a:cs typeface="Myriad Pro"/>
              </a:rPr>
              <a:t>             </a:t>
            </a:r>
            <a:r>
              <a:rPr lang="ru-RU" sz="2000" b="0" i="0" u="none" strike="noStrike" cap="none" spc="0" dirty="0" err="1">
                <a:solidFill>
                  <a:schemeClr val="tx1">
                    <a:lumMod val="85000"/>
                    <a:lumOff val="15000"/>
                  </a:schemeClr>
                </a:solidFill>
                <a:latin typeface="Myriad Pro"/>
                <a:ea typeface="Myriad Pro"/>
                <a:cs typeface="Myriad Pro"/>
              </a:rPr>
              <a:t>城市地图</a:t>
            </a:r>
            <a:endParaRPr sz="2000" dirty="0">
              <a:solidFill>
                <a:schemeClr val="tx1">
                  <a:lumMod val="85000"/>
                  <a:lumOff val="15000"/>
                </a:schemeClr>
              </a:solidFill>
              <a:latin typeface="Arial Black"/>
              <a:ea typeface="Arial"/>
              <a:cs typeface="Arial"/>
            </a:endParaRPr>
          </a:p>
        </p:txBody>
      </p:sp>
      <p:sp>
        <p:nvSpPr>
          <p:cNvPr id="6" name="Shape 34">
            <a:extLst>
              <a:ext uri="{FF2B5EF4-FFF2-40B4-BE49-F238E27FC236}">
                <a16:creationId xmlns:a16="http://schemas.microsoft.com/office/drawing/2014/main" id="{81F7D739-F4FB-4FF0-AE85-D9153095900B}"/>
              </a:ext>
            </a:extLst>
          </p:cNvPr>
          <p:cNvSpPr/>
          <p:nvPr/>
        </p:nvSpPr>
        <p:spPr bwMode="auto">
          <a:xfrm>
            <a:off x="175115" y="5777610"/>
            <a:ext cx="7479449" cy="926518"/>
          </a:xfrm>
          <a:prstGeom prst="rect">
            <a:avLst/>
          </a:prstGeom>
          <a:solidFill>
            <a:srgbClr val="194D48">
              <a:alpha val="93651"/>
            </a:srgbClr>
          </a:solidFill>
          <a:ln>
            <a:solidFill>
              <a:srgbClr val="194D48"/>
            </a:solidFill>
          </a:ln>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defRPr/>
            </a:pPr>
            <a:r>
              <a:rPr lang="ru-RU" sz="1200" dirty="0">
                <a:latin typeface="DengXian" panose="02010600030101010101" pitchFamily="2" charset="-122"/>
                <a:ea typeface="DengXian" panose="02010600030101010101" pitchFamily="2" charset="-122"/>
                <a:cs typeface="微软雅黑"/>
              </a:rPr>
              <a:t>Пожалуйста, укажите на карте города:</a:t>
            </a:r>
            <a:br>
              <a:rPr lang="ru-RU" sz="1200" dirty="0">
                <a:latin typeface="DengXian" panose="02010600030101010101" pitchFamily="2" charset="-122"/>
                <a:ea typeface="DengXian" panose="02010600030101010101" pitchFamily="2" charset="-122"/>
                <a:cs typeface="微软雅黑"/>
              </a:rPr>
            </a:br>
            <a:r>
              <a:rPr lang="ru-RU" sz="1200" dirty="0">
                <a:latin typeface="DengXian" panose="02010600030101010101" pitchFamily="2" charset="-122"/>
                <a:ea typeface="DengXian" panose="02010600030101010101" pitchFamily="2" charset="-122"/>
                <a:cs typeface="微软雅黑"/>
              </a:rPr>
              <a:t>1) месторасположение предлагаемого здания для автосалона</a:t>
            </a:r>
            <a:br>
              <a:rPr lang="ru-RU" sz="1200" dirty="0">
                <a:latin typeface="DengXian" panose="02010600030101010101" pitchFamily="2" charset="-122"/>
                <a:ea typeface="DengXian" panose="02010600030101010101" pitchFamily="2" charset="-122"/>
                <a:cs typeface="微软雅黑"/>
              </a:rPr>
            </a:br>
            <a:r>
              <a:rPr lang="ru-RU" sz="1200" dirty="0">
                <a:latin typeface="DengXian" panose="02010600030101010101" pitchFamily="2" charset="-122"/>
                <a:ea typeface="DengXian" panose="02010600030101010101" pitchFamily="2" charset="-122"/>
                <a:cs typeface="微软雅黑"/>
              </a:rPr>
              <a:t>2) расположение дилерских центров брендов </a:t>
            </a:r>
            <a:r>
              <a:rPr lang="ru-RU" sz="1200" dirty="0" err="1">
                <a:latin typeface="DengXian" panose="02010600030101010101" pitchFamily="2" charset="-122"/>
                <a:ea typeface="DengXian" panose="02010600030101010101" pitchFamily="2" charset="-122"/>
                <a:cs typeface="微软雅黑"/>
              </a:rPr>
              <a:t>Wey</a:t>
            </a:r>
            <a:r>
              <a:rPr lang="ru-RU" sz="1200" dirty="0">
                <a:latin typeface="DengXian" panose="02010600030101010101" pitchFamily="2" charset="-122"/>
                <a:ea typeface="DengXian" panose="02010600030101010101" pitchFamily="2" charset="-122"/>
                <a:cs typeface="微软雅黑"/>
              </a:rPr>
              <a:t>, </a:t>
            </a:r>
            <a:r>
              <a:rPr lang="ru-RU" sz="1200" dirty="0" err="1">
                <a:latin typeface="DengXian" panose="02010600030101010101" pitchFamily="2" charset="-122"/>
                <a:ea typeface="DengXian" panose="02010600030101010101" pitchFamily="2" charset="-122"/>
                <a:cs typeface="微软雅黑"/>
              </a:rPr>
              <a:t>Tank</a:t>
            </a:r>
            <a:r>
              <a:rPr lang="ru-RU" sz="1200" dirty="0">
                <a:latin typeface="DengXian" panose="02010600030101010101" pitchFamily="2" charset="-122"/>
                <a:ea typeface="DengXian" panose="02010600030101010101" pitchFamily="2" charset="-122"/>
                <a:cs typeface="微软雅黑"/>
              </a:rPr>
              <a:t>, </a:t>
            </a:r>
            <a:r>
              <a:rPr lang="ru-RU" sz="1200" dirty="0" err="1">
                <a:latin typeface="DengXian" panose="02010600030101010101" pitchFamily="2" charset="-122"/>
                <a:ea typeface="DengXian" panose="02010600030101010101" pitchFamily="2" charset="-122"/>
                <a:cs typeface="微软雅黑"/>
              </a:rPr>
              <a:t>Seres</a:t>
            </a:r>
            <a:r>
              <a:rPr lang="ru-RU" sz="1200" dirty="0">
                <a:latin typeface="DengXian" panose="02010600030101010101" pitchFamily="2" charset="-122"/>
                <a:ea typeface="DengXian" panose="02010600030101010101" pitchFamily="2" charset="-122"/>
                <a:cs typeface="微软雅黑"/>
              </a:rPr>
              <a:t>, </a:t>
            </a:r>
            <a:r>
              <a:rPr lang="ru-RU" sz="1200" dirty="0" err="1">
                <a:latin typeface="DengXian" panose="02010600030101010101" pitchFamily="2" charset="-122"/>
                <a:ea typeface="DengXian" panose="02010600030101010101" pitchFamily="2" charset="-122"/>
                <a:cs typeface="微软雅黑"/>
              </a:rPr>
              <a:t>Аватр</a:t>
            </a:r>
            <a:r>
              <a:rPr lang="ru-RU" sz="1200" dirty="0">
                <a:latin typeface="DengXian" panose="02010600030101010101" pitchFamily="2" charset="-122"/>
                <a:ea typeface="DengXian" panose="02010600030101010101" pitchFamily="2" charset="-122"/>
                <a:cs typeface="微软雅黑"/>
              </a:rPr>
              <a:t>/</a:t>
            </a:r>
            <a:r>
              <a:rPr lang="ru-RU" sz="1200" dirty="0" err="1">
                <a:latin typeface="DengXian" panose="02010600030101010101" pitchFamily="2" charset="-122"/>
                <a:ea typeface="DengXian" panose="02010600030101010101" pitchFamily="2" charset="-122"/>
                <a:cs typeface="微软雅黑"/>
              </a:rPr>
              <a:t>Avatr</a:t>
            </a:r>
            <a:r>
              <a:rPr lang="ru-RU" sz="1200" dirty="0">
                <a:latin typeface="DengXian" panose="02010600030101010101" pitchFamily="2" charset="-122"/>
                <a:ea typeface="DengXian" panose="02010600030101010101" pitchFamily="2" charset="-122"/>
                <a:cs typeface="微软雅黑"/>
              </a:rPr>
              <a:t>, </a:t>
            </a:r>
            <a:r>
              <a:rPr lang="ru-RU" sz="1200" dirty="0" err="1">
                <a:latin typeface="DengXian" panose="02010600030101010101" pitchFamily="2" charset="-122"/>
                <a:ea typeface="DengXian" panose="02010600030101010101" pitchFamily="2" charset="-122"/>
                <a:cs typeface="微软雅黑"/>
              </a:rPr>
              <a:t>Lynk&amp;Co</a:t>
            </a:r>
            <a:r>
              <a:rPr lang="ru-RU" sz="1200" dirty="0">
                <a:latin typeface="DengXian" panose="02010600030101010101" pitchFamily="2" charset="-122"/>
                <a:ea typeface="DengXian" panose="02010600030101010101" pitchFamily="2" charset="-122"/>
                <a:cs typeface="微软雅黑"/>
              </a:rPr>
              <a:t>.</a:t>
            </a:r>
            <a:br>
              <a:rPr lang="ru-RU" sz="1200" dirty="0">
                <a:latin typeface="DengXian" panose="02010600030101010101" pitchFamily="2" charset="-122"/>
                <a:ea typeface="DengXian" panose="02010600030101010101" pitchFamily="2" charset="-122"/>
                <a:cs typeface="微软雅黑"/>
              </a:rPr>
            </a:br>
            <a:r>
              <a:rPr lang="ru-RU" sz="1200" dirty="0">
                <a:latin typeface="DengXian" panose="02010600030101010101" pitchFamily="2" charset="-122"/>
                <a:ea typeface="DengXian" panose="02010600030101010101" pitchFamily="2" charset="-122"/>
                <a:cs typeface="微软雅黑"/>
              </a:rPr>
              <a:t>3) ближайшие крупные торговые объекты и иные, важные на Ваш взгляд, трафикообразующие объекты.</a:t>
            </a:r>
            <a:endParaRPr lang="ru-RU" sz="1200" b="0" i="0" u="none" strike="noStrike" cap="none" spc="0" dirty="0">
              <a:solidFill>
                <a:schemeClr val="lt1"/>
              </a:solidFill>
              <a:latin typeface="DengXian" panose="02010600030101010101" pitchFamily="2" charset="-122"/>
              <a:ea typeface="DengXian" panose="02010600030101010101" pitchFamily="2" charset="-122"/>
              <a:cs typeface="微软雅黑"/>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7" name="Shape 47"/>
          <p:cNvSpPr/>
          <p:nvPr/>
        </p:nvSpPr>
        <p:spPr bwMode="auto">
          <a:xfrm>
            <a:off x="727480" y="311104"/>
            <a:ext cx="9457380" cy="492443"/>
          </a:xfrm>
          <a:prstGeom prst="rect">
            <a:avLst/>
          </a:prstGeom>
        </p:spPr>
        <p:txBody>
          <a:bodyPr lIns="91440" tIns="45720" rIns="91440" bIns="45720" anchor="ctr">
            <a:noAutofit/>
          </a:bodyPr>
          <a:lstStyle/>
          <a:p>
            <a:pPr marL="0" indent="0" algn="l">
              <a:lnSpc>
                <a:spcPct val="90000"/>
              </a:lnSpc>
              <a:defRPr/>
            </a:pPr>
            <a:r>
              <a:rPr sz="2000" b="1" dirty="0">
                <a:solidFill>
                  <a:schemeClr val="tx1">
                    <a:lumMod val="85000"/>
                    <a:lumOff val="15000"/>
                  </a:schemeClr>
                </a:solidFill>
                <a:latin typeface="Myriad Pro"/>
                <a:ea typeface="Myriad Pro"/>
                <a:cs typeface="Myriad Pro"/>
              </a:rPr>
              <a:t>СХЕМА ГЕНЕРАЛЬНОГО ПЛАНА ЗДАНИЯ </a:t>
            </a:r>
            <a:r>
              <a:rPr lang="ru-RU" sz="2000" b="1" i="0" u="none" strike="noStrike" cap="none" spc="0" dirty="0" err="1">
                <a:solidFill>
                  <a:schemeClr val="tx1">
                    <a:lumMod val="85000"/>
                    <a:lumOff val="15000"/>
                  </a:schemeClr>
                </a:solidFill>
                <a:latin typeface="Myriad Pro"/>
                <a:ea typeface="Myriad Pro"/>
                <a:cs typeface="Myriad Pro"/>
              </a:rPr>
              <a:t>建筑总体规划图</a:t>
            </a:r>
            <a:endParaRPr sz="2000" b="1" dirty="0">
              <a:solidFill>
                <a:schemeClr val="tx1">
                  <a:lumMod val="85000"/>
                  <a:lumOff val="15000"/>
                </a:schemeClr>
              </a:solidFill>
              <a:latin typeface="Arial Black"/>
              <a:ea typeface="Arial"/>
              <a:cs typeface="Arial"/>
            </a:endParaRPr>
          </a:p>
        </p:txBody>
      </p:sp>
      <p:pic>
        <p:nvPicPr>
          <p:cNvPr id="3" name="Рисунок 2">
            <a:extLst>
              <a:ext uri="{FF2B5EF4-FFF2-40B4-BE49-F238E27FC236}">
                <a16:creationId xmlns:a16="http://schemas.microsoft.com/office/drawing/2014/main" id="{2E87DB67-0B67-446E-B223-80376AECD717}"/>
              </a:ext>
            </a:extLst>
          </p:cNvPr>
          <p:cNvPicPr>
            <a:picLocks noChangeAspect="1"/>
          </p:cNvPicPr>
          <p:nvPr/>
        </p:nvPicPr>
        <p:blipFill rotWithShape="1">
          <a:blip r:embed="rId2"/>
          <a:srcRect b="19859"/>
          <a:stretch/>
        </p:blipFill>
        <p:spPr>
          <a:xfrm>
            <a:off x="2016502" y="1215004"/>
            <a:ext cx="8932033" cy="4799715"/>
          </a:xfrm>
          <a:prstGeom prst="rect">
            <a:avLst/>
          </a:prstGeom>
        </p:spPr>
      </p:pic>
      <p:sp>
        <p:nvSpPr>
          <p:cNvPr id="5" name="Shape 34">
            <a:extLst>
              <a:ext uri="{FF2B5EF4-FFF2-40B4-BE49-F238E27FC236}">
                <a16:creationId xmlns:a16="http://schemas.microsoft.com/office/drawing/2014/main" id="{109B54DB-66BB-4D1B-B69E-DEA76B44D233}"/>
              </a:ext>
            </a:extLst>
          </p:cNvPr>
          <p:cNvSpPr/>
          <p:nvPr/>
        </p:nvSpPr>
        <p:spPr bwMode="auto">
          <a:xfrm>
            <a:off x="267818" y="1215004"/>
            <a:ext cx="3009689" cy="875711"/>
          </a:xfrm>
          <a:prstGeom prst="rect">
            <a:avLst/>
          </a:prstGeom>
          <a:solidFill>
            <a:srgbClr val="194D48">
              <a:alpha val="93651"/>
            </a:srgbClr>
          </a:solidFill>
          <a:ln>
            <a:solidFill>
              <a:srgbClr val="194D48"/>
            </a:solidFill>
          </a:ln>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lang="ru-RU" b="1" dirty="0">
                <a:latin typeface="DengXian" panose="02010600030101010101" pitchFamily="2" charset="-122"/>
                <a:ea typeface="DengXian" panose="02010600030101010101" pitchFamily="2" charset="-122"/>
                <a:cs typeface="微软雅黑"/>
              </a:rPr>
              <a:t>ПРИМЕР </a:t>
            </a:r>
            <a:r>
              <a:rPr lang="zh-CN" altLang="en-US" sz="1600" dirty="0"/>
              <a:t>例如</a:t>
            </a:r>
            <a:endParaRPr lang="ru-RU" sz="1200" b="1" i="0" u="none" strike="noStrike" cap="none" spc="0" dirty="0">
              <a:solidFill>
                <a:schemeClr val="lt1"/>
              </a:solidFill>
              <a:latin typeface="DengXian" panose="02010600030101010101" pitchFamily="2" charset="-122"/>
              <a:ea typeface="DengXian" panose="02010600030101010101" pitchFamily="2" charset="-122"/>
              <a:cs typeface="微软雅黑"/>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9" name="Shape 49"/>
          <p:cNvSpPr txBox="1">
            <a:spLocks noGrp="1"/>
          </p:cNvSpPr>
          <p:nvPr>
            <p:ph type="title"/>
          </p:nvPr>
        </p:nvSpPr>
        <p:spPr bwMode="auto">
          <a:xfrm>
            <a:off x="708025" y="273050"/>
            <a:ext cx="11137237" cy="571480"/>
          </a:xfrm>
          <a:prstGeom prst="rect">
            <a:avLst/>
          </a:prstGeom>
        </p:spPr>
        <p:txBody>
          <a:bodyPr lIns="91440" tIns="45720" rIns="91440" bIns="45720" anchor="ctr">
            <a:noAutofit/>
          </a:bodyPr>
          <a:lstStyle/>
          <a:p>
            <a:pPr>
              <a:defRPr/>
            </a:pPr>
            <a:r>
              <a:rPr sz="2000" dirty="0">
                <a:solidFill>
                  <a:schemeClr val="tx1">
                    <a:lumMod val="85000"/>
                    <a:lumOff val="15000"/>
                  </a:schemeClr>
                </a:solidFill>
                <a:latin typeface="Myriad Pro"/>
                <a:ea typeface="Myriad Pro"/>
                <a:cs typeface="Myriad Pro"/>
              </a:rPr>
              <a:t>ПЛАНИРОВКА ДЦ </a:t>
            </a:r>
            <a:r>
              <a:rPr lang="ru-RU" sz="2000" dirty="0">
                <a:solidFill>
                  <a:schemeClr val="tx1">
                    <a:lumMod val="85000"/>
                    <a:lumOff val="15000"/>
                  </a:schemeClr>
                </a:solidFill>
                <a:latin typeface="Myriad Pro"/>
                <a:ea typeface="Myriad Pro"/>
                <a:cs typeface="Myriad Pro"/>
              </a:rPr>
              <a:t>        </a:t>
            </a:r>
            <a:r>
              <a:rPr lang="ru-RU" sz="2000" b="1" i="0" u="none" strike="noStrike" cap="none" spc="0" dirty="0" err="1">
                <a:solidFill>
                  <a:schemeClr val="tx1">
                    <a:lumMod val="85000"/>
                    <a:lumOff val="15000"/>
                  </a:schemeClr>
                </a:solidFill>
                <a:latin typeface="Myriad Pro"/>
                <a:ea typeface="Myriad Pro"/>
                <a:cs typeface="Myriad Pro"/>
              </a:rPr>
              <a:t>经销中心布局</a:t>
            </a:r>
            <a:endParaRPr sz="2000" dirty="0"/>
          </a:p>
        </p:txBody>
      </p:sp>
      <p:graphicFrame>
        <p:nvGraphicFramePr>
          <p:cNvPr id="50" name="Table 50"/>
          <p:cNvGraphicFramePr>
            <a:graphicFrameLocks/>
          </p:cNvGraphicFramePr>
          <p:nvPr>
            <p:extLst>
              <p:ext uri="{D42A27DB-BD31-4B8C-83A1-F6EECF244321}">
                <p14:modId xmlns:p14="http://schemas.microsoft.com/office/powerpoint/2010/main" val="671887447"/>
              </p:ext>
            </p:extLst>
          </p:nvPr>
        </p:nvGraphicFramePr>
        <p:xfrm>
          <a:off x="327916" y="1039717"/>
          <a:ext cx="5768084" cy="1748015"/>
        </p:xfrm>
        <a:graphic>
          <a:graphicData uri="http://schemas.openxmlformats.org/drawingml/2006/table">
            <a:tbl>
              <a:tblPr firstRow="1" bandRow="1"/>
              <a:tblGrid>
                <a:gridCol w="3979924">
                  <a:extLst>
                    <a:ext uri="{9D8B030D-6E8A-4147-A177-3AD203B41FA5}">
                      <a16:colId xmlns:a16="http://schemas.microsoft.com/office/drawing/2014/main" val="20000"/>
                    </a:ext>
                  </a:extLst>
                </a:gridCol>
                <a:gridCol w="1788160">
                  <a:extLst>
                    <a:ext uri="{9D8B030D-6E8A-4147-A177-3AD203B41FA5}">
                      <a16:colId xmlns:a16="http://schemas.microsoft.com/office/drawing/2014/main" val="20001"/>
                    </a:ext>
                  </a:extLst>
                </a:gridCol>
              </a:tblGrid>
              <a:tr h="524923">
                <a:tc>
                  <a:txBody>
                    <a:bodyPr/>
                    <a:lstStyle/>
                    <a:p>
                      <a:pPr marL="90805" marR="224154" indent="0" algn="l">
                        <a:lnSpc>
                          <a:spcPct val="100000"/>
                        </a:lnSpc>
                        <a:spcBef>
                          <a:spcPts val="290"/>
                        </a:spcBef>
                        <a:defRPr/>
                      </a:pPr>
                      <a:r>
                        <a:rPr sz="1200" b="0" spc="-10" dirty="0" err="1">
                          <a:solidFill>
                            <a:schemeClr val="bg1"/>
                          </a:solidFill>
                          <a:latin typeface="DengXian" panose="02010600030101010101" pitchFamily="2" charset="-122"/>
                          <a:ea typeface="DengXian" panose="02010600030101010101" pitchFamily="2" charset="-122"/>
                          <a:cs typeface="微软雅黑"/>
                        </a:rPr>
                        <a:t>Шоурум</a:t>
                      </a:r>
                      <a:r>
                        <a:rPr lang="ru-RU" sz="1200" b="0" spc="-10" dirty="0">
                          <a:solidFill>
                            <a:schemeClr val="bg1"/>
                          </a:solidFill>
                          <a:latin typeface="DengXian" panose="02010600030101010101" pitchFamily="2" charset="-122"/>
                          <a:ea typeface="DengXian" panose="02010600030101010101" pitchFamily="2" charset="-122"/>
                          <a:cs typeface="微软雅黑"/>
                        </a:rPr>
                        <a:t> </a:t>
                      </a:r>
                      <a:r>
                        <a:rPr lang="en-US" sz="1200" b="0" spc="-10" dirty="0">
                          <a:solidFill>
                            <a:schemeClr val="bg1"/>
                          </a:solidFill>
                          <a:latin typeface="DengXian" panose="02010600030101010101" pitchFamily="2" charset="-122"/>
                          <a:ea typeface="DengXian" panose="02010600030101010101" pitchFamily="2" charset="-122"/>
                          <a:cs typeface="微软雅黑"/>
                        </a:rPr>
                        <a:t>Li</a:t>
                      </a:r>
                      <a:r>
                        <a:rPr lang="ru-RU" sz="1200" b="0" spc="-10" dirty="0">
                          <a:solidFill>
                            <a:schemeClr val="bg1"/>
                          </a:solidFill>
                          <a:latin typeface="DengXian" panose="02010600030101010101" pitchFamily="2" charset="-122"/>
                          <a:ea typeface="DengXian" panose="02010600030101010101" pitchFamily="2" charset="-122"/>
                          <a:cs typeface="微软雅黑"/>
                        </a:rPr>
                        <a:t>: этаж / площадь м</a:t>
                      </a:r>
                      <a:r>
                        <a:rPr lang="ru-RU" sz="1200" b="0" spc="-10" baseline="30000" dirty="0">
                          <a:solidFill>
                            <a:schemeClr val="bg1"/>
                          </a:solidFill>
                          <a:latin typeface="DengXian" panose="02010600030101010101" pitchFamily="2" charset="-122"/>
                          <a:ea typeface="DengXian" panose="02010600030101010101" pitchFamily="2" charset="-122"/>
                          <a:cs typeface="微软雅黑"/>
                        </a:rPr>
                        <a:t>2</a:t>
                      </a:r>
                      <a:r>
                        <a:rPr lang="en-US" sz="1200" b="0" spc="-10" dirty="0">
                          <a:solidFill>
                            <a:schemeClr val="bg1"/>
                          </a:solidFill>
                          <a:latin typeface="DengXian" panose="02010600030101010101" pitchFamily="2" charset="-122"/>
                          <a:ea typeface="DengXian" panose="02010600030101010101" pitchFamily="2" charset="-122"/>
                          <a:cs typeface="微软雅黑"/>
                        </a:rPr>
                        <a:t>/</a:t>
                      </a:r>
                      <a:r>
                        <a:rPr lang="ru-RU" sz="1200" b="0" spc="-10" dirty="0">
                          <a:solidFill>
                            <a:schemeClr val="bg1"/>
                          </a:solidFill>
                          <a:latin typeface="DengXian" panose="02010600030101010101" pitchFamily="2" charset="-122"/>
                          <a:ea typeface="DengXian" panose="02010600030101010101" pitchFamily="2" charset="-122"/>
                          <a:cs typeface="微软雅黑"/>
                        </a:rPr>
                        <a:t> размер: длина*ширина</a:t>
                      </a:r>
                      <a:endParaRPr sz="1200" b="0" dirty="0">
                        <a:solidFill>
                          <a:schemeClr val="bg1"/>
                        </a:solidFill>
                        <a:latin typeface="DengXian" panose="02010600030101010101" pitchFamily="2" charset="-122"/>
                        <a:ea typeface="DengXian" panose="02010600030101010101" pitchFamily="2" charset="-122"/>
                      </a:endParaRPr>
                    </a:p>
                    <a:p>
                      <a:pPr algn="l">
                        <a:defRPr/>
                      </a:pPr>
                      <a:r>
                        <a:rPr lang="ru-RU" sz="1200" b="0" spc="-5" dirty="0">
                          <a:solidFill>
                            <a:schemeClr val="bg1"/>
                          </a:solidFill>
                          <a:latin typeface="DengXian" panose="02010600030101010101" pitchFamily="2" charset="-122"/>
                          <a:ea typeface="DengXian" panose="02010600030101010101" pitchFamily="2" charset="-122"/>
                          <a:cs typeface="微软雅黑"/>
                        </a:rPr>
                        <a:t>  </a:t>
                      </a:r>
                      <a:r>
                        <a:rPr lang="ru-RU" sz="1200" b="0" i="0" u="none" strike="noStrike" cap="none" spc="-5" dirty="0" err="1">
                          <a:solidFill>
                            <a:schemeClr val="bg1"/>
                          </a:solidFill>
                          <a:latin typeface="DengXian" panose="02010600030101010101" pitchFamily="2" charset="-122"/>
                          <a:ea typeface="DengXian" panose="02010600030101010101" pitchFamily="2" charset="-122"/>
                          <a:cs typeface="微软雅黑"/>
                        </a:rPr>
                        <a:t>展厅</a:t>
                      </a:r>
                      <a:r>
                        <a:rPr lang="ru-RU" sz="1200" b="0" i="0" u="none" strike="noStrike" cap="none" spc="-5" dirty="0">
                          <a:solidFill>
                            <a:schemeClr val="bg1"/>
                          </a:solidFill>
                          <a:latin typeface="DengXian" panose="02010600030101010101" pitchFamily="2" charset="-122"/>
                          <a:ea typeface="DengXian" panose="02010600030101010101" pitchFamily="2" charset="-122"/>
                          <a:cs typeface="微软雅黑"/>
                        </a:rPr>
                        <a:t> (</a:t>
                      </a:r>
                      <a:r>
                        <a:rPr lang="ru-RU" sz="1200" b="0" i="0" u="none" strike="noStrike" cap="none" spc="-5" dirty="0" err="1">
                          <a:solidFill>
                            <a:schemeClr val="bg1"/>
                          </a:solidFill>
                          <a:latin typeface="DengXian" panose="02010600030101010101" pitchFamily="2" charset="-122"/>
                          <a:ea typeface="DengXian" panose="02010600030101010101" pitchFamily="2" charset="-122"/>
                          <a:cs typeface="微软雅黑"/>
                        </a:rPr>
                        <a:t>尺寸：长</a:t>
                      </a:r>
                      <a:r>
                        <a:rPr lang="ru-RU" sz="1200" b="0" i="0" u="none" strike="noStrike" cap="none" spc="-5" dirty="0">
                          <a:solidFill>
                            <a:schemeClr val="bg1"/>
                          </a:solidFill>
                          <a:latin typeface="DengXian" panose="02010600030101010101" pitchFamily="2" charset="-122"/>
                          <a:ea typeface="DengXian" panose="02010600030101010101" pitchFamily="2" charset="-122"/>
                          <a:cs typeface="微软雅黑"/>
                        </a:rPr>
                        <a:t>*宽）</a:t>
                      </a:r>
                      <a:endParaRPr sz="1200" b="0" dirty="0">
                        <a:solidFill>
                          <a:schemeClr val="bg1"/>
                        </a:solidFill>
                        <a:latin typeface="DengXian" panose="02010600030101010101" pitchFamily="2" charset="-122"/>
                        <a:ea typeface="DengXian" panose="02010600030101010101" pitchFamily="2" charset="-122"/>
                        <a:cs typeface="微软雅黑"/>
                      </a:endParaRPr>
                    </a:p>
                  </a:txBody>
                  <a:tcPr marL="0" marR="0" marT="49107" marB="0" anchor="ctr">
                    <a:lnL w="9525" algn="ctr">
                      <a:solidFill>
                        <a:srgbClr val="7E7E7E"/>
                      </a:solidFill>
                    </a:lnL>
                    <a:lnR w="9525" algn="ctr">
                      <a:solidFill>
                        <a:srgbClr val="7E7E7E"/>
                      </a:solidFill>
                    </a:lnR>
                    <a:lnT w="9525" algn="ctr">
                      <a:solidFill>
                        <a:srgbClr val="7E7E7E"/>
                      </a:solidFill>
                    </a:lnT>
                    <a:lnB w="9525" algn="ctr">
                      <a:solidFill>
                        <a:srgbClr val="7E7E7E"/>
                      </a:solidFill>
                    </a:lnB>
                    <a:solidFill>
                      <a:srgbClr val="194D48"/>
                    </a:solidFill>
                  </a:tcPr>
                </a:tc>
                <a:tc>
                  <a:txBody>
                    <a:bodyPr/>
                    <a:lstStyle/>
                    <a:p>
                      <a:pPr marL="0" marR="0" lvl="0" indent="0" algn="ctr">
                        <a:lnSpc>
                          <a:spcPct val="100000"/>
                        </a:lnSpc>
                        <a:buNone/>
                        <a:defRPr/>
                      </a:pP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Этаж __ </a:t>
                      </a:r>
                      <a:r>
                        <a:rPr lang="en-US" sz="1200" b="0" i="0" u="none" strike="noStrike" cap="none" dirty="0">
                          <a:solidFill>
                            <a:schemeClr val="tx1"/>
                          </a:solidFill>
                          <a:latin typeface="DengXian" panose="02010600030101010101" pitchFamily="2" charset="-122"/>
                          <a:ea typeface="DengXian" panose="02010600030101010101" pitchFamily="2" charset="-122"/>
                          <a:cs typeface="Arial"/>
                        </a:rPr>
                        <a:t>/</a:t>
                      </a:r>
                      <a:r>
                        <a:rPr sz="1200" b="0" i="0" u="none" strike="noStrike" cap="none" dirty="0">
                          <a:solidFill>
                            <a:schemeClr val="tx1"/>
                          </a:solidFill>
                          <a:latin typeface="DengXian" panose="02010600030101010101" pitchFamily="2" charset="-122"/>
                          <a:ea typeface="DengXian" panose="02010600030101010101" pitchFamily="2" charset="-122"/>
                          <a:cs typeface="Arial"/>
                        </a:rPr>
                        <a:t>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 </a:t>
                      </a:r>
                      <a:r>
                        <a:rPr sz="1200" b="0" i="0" u="none" strike="noStrike" cap="none" dirty="0">
                          <a:solidFill>
                            <a:schemeClr val="tx1"/>
                          </a:solidFill>
                          <a:latin typeface="DengXian" panose="02010600030101010101" pitchFamily="2" charset="-122"/>
                          <a:ea typeface="DengXian" panose="02010600030101010101" pitchFamily="2" charset="-122"/>
                          <a:cs typeface="Arial"/>
                        </a:rPr>
                        <a:t>м</a:t>
                      </a:r>
                      <a:r>
                        <a:rPr sz="1200" b="0" i="0" u="none" strike="noStrike" cap="none" baseline="30000" dirty="0">
                          <a:solidFill>
                            <a:schemeClr val="tx1"/>
                          </a:solidFill>
                          <a:latin typeface="DengXian" panose="02010600030101010101" pitchFamily="2" charset="-122"/>
                          <a:ea typeface="DengXian" panose="02010600030101010101" pitchFamily="2" charset="-122"/>
                          <a:cs typeface="Arial"/>
                        </a:rPr>
                        <a:t>2</a:t>
                      </a:r>
                      <a:r>
                        <a:rPr sz="1200" b="0" i="0" u="none" strike="noStrike" cap="none" dirty="0">
                          <a:solidFill>
                            <a:schemeClr val="tx1"/>
                          </a:solidFill>
                          <a:latin typeface="DengXian" panose="02010600030101010101" pitchFamily="2" charset="-122"/>
                          <a:ea typeface="DengXian" panose="02010600030101010101" pitchFamily="2" charset="-122"/>
                          <a:cs typeface="Arial"/>
                        </a:rPr>
                        <a:t> </a:t>
                      </a:r>
                      <a:endParaRPr sz="1200" dirty="0">
                        <a:solidFill>
                          <a:schemeClr val="tx1"/>
                        </a:solidFill>
                        <a:latin typeface="DengXian" panose="02010600030101010101" pitchFamily="2" charset="-122"/>
                        <a:ea typeface="DengXian" panose="02010600030101010101" pitchFamily="2" charset="-122"/>
                      </a:endParaRPr>
                    </a:p>
                    <a:p>
                      <a:pPr marL="0" marR="0" lvl="0" indent="0" algn="ctr">
                        <a:lnSpc>
                          <a:spcPct val="100000"/>
                        </a:lnSpc>
                        <a:buNone/>
                        <a:defRPr/>
                      </a:pPr>
                      <a:r>
                        <a:rPr sz="1200" b="0" i="0" u="none" strike="noStrike" cap="none" dirty="0">
                          <a:solidFill>
                            <a:schemeClr val="tx1"/>
                          </a:solidFill>
                          <a:latin typeface="DengXian" panose="02010600030101010101" pitchFamily="2" charset="-122"/>
                          <a:ea typeface="DengXian" panose="02010600030101010101" pitchFamily="2" charset="-122"/>
                          <a:cs typeface="Arial"/>
                        </a:rPr>
                        <a:t>(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a:t>
                      </a:r>
                      <a:r>
                        <a:rPr sz="1200" b="0" i="0" u="none" strike="noStrike" cap="none" dirty="0">
                          <a:solidFill>
                            <a:schemeClr val="tx1"/>
                          </a:solidFill>
                          <a:latin typeface="DengXian" panose="02010600030101010101" pitchFamily="2" charset="-122"/>
                          <a:ea typeface="DengXian" panose="02010600030101010101" pitchFamily="2" charset="-122"/>
                          <a:cs typeface="Arial"/>
                        </a:rPr>
                        <a:t>m x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a:t>
                      </a:r>
                      <a:r>
                        <a:rPr sz="1200" b="0" i="0" u="none" strike="noStrike" cap="none" dirty="0">
                          <a:solidFill>
                            <a:schemeClr val="tx1"/>
                          </a:solidFill>
                          <a:latin typeface="DengXian" panose="02010600030101010101" pitchFamily="2" charset="-122"/>
                          <a:ea typeface="DengXian" panose="02010600030101010101" pitchFamily="2" charset="-122"/>
                          <a:cs typeface="Arial"/>
                        </a:rPr>
                        <a:t>m)</a:t>
                      </a:r>
                      <a:endParaRPr sz="1200" dirty="0">
                        <a:solidFill>
                          <a:schemeClr val="tx1"/>
                        </a:solidFill>
                        <a:latin typeface="DengXian" panose="02010600030101010101" pitchFamily="2" charset="-122"/>
                        <a:ea typeface="DengXian" panose="02010600030101010101" pitchFamily="2" charset="-122"/>
                      </a:endParaRPr>
                    </a:p>
                  </a:txBody>
                  <a:tcPr marT="34290" marB="34290" anchor="ctr">
                    <a:lnL w="9525" algn="ctr">
                      <a:solidFill>
                        <a:srgbClr val="7E7E7E"/>
                      </a:solidFill>
                    </a:lnL>
                    <a:lnR w="9525" algn="ctr">
                      <a:solidFill>
                        <a:srgbClr val="7E7E7E"/>
                      </a:solidFill>
                    </a:lnR>
                    <a:lnT w="9525" algn="ctr">
                      <a:solidFill>
                        <a:srgbClr val="7E7E7E"/>
                      </a:solidFill>
                    </a:lnT>
                    <a:lnB w="9525" algn="ctr">
                      <a:solidFill>
                        <a:srgbClr val="7E7E7E"/>
                      </a:solidFill>
                    </a:lnB>
                    <a:solidFill>
                      <a:schemeClr val="bg1"/>
                    </a:solidFill>
                  </a:tcPr>
                </a:tc>
                <a:extLst>
                  <a:ext uri="{0D108BD9-81ED-4DB2-BD59-A6C34878D82A}">
                    <a16:rowId xmlns:a16="http://schemas.microsoft.com/office/drawing/2014/main" val="10000"/>
                  </a:ext>
                </a:extLst>
              </a:tr>
              <a:tr h="6236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u-RU" sz="1200" b="0" spc="-5" dirty="0">
                          <a:solidFill>
                            <a:schemeClr val="bg1"/>
                          </a:solidFill>
                          <a:latin typeface="DengXian" panose="02010600030101010101" pitchFamily="2" charset="-122"/>
                          <a:ea typeface="DengXian" panose="02010600030101010101" pitchFamily="2" charset="-122"/>
                          <a:cs typeface="微软雅黑"/>
                        </a:rPr>
                        <a:t>  </a:t>
                      </a:r>
                      <a:r>
                        <a:rPr sz="1200" b="0" spc="-5" dirty="0" err="1">
                          <a:solidFill>
                            <a:schemeClr val="bg1"/>
                          </a:solidFill>
                          <a:latin typeface="DengXian" panose="02010600030101010101" pitchFamily="2" charset="-122"/>
                          <a:ea typeface="DengXian" panose="02010600030101010101" pitchFamily="2" charset="-122"/>
                          <a:cs typeface="微软雅黑"/>
                        </a:rPr>
                        <a:t>Слеса</a:t>
                      </a:r>
                      <a:r>
                        <a:rPr sz="1200" b="0" dirty="0" err="1">
                          <a:solidFill>
                            <a:schemeClr val="bg1"/>
                          </a:solidFill>
                          <a:latin typeface="DengXian" panose="02010600030101010101" pitchFamily="2" charset="-122"/>
                          <a:ea typeface="DengXian" panose="02010600030101010101" pitchFamily="2" charset="-122"/>
                          <a:cs typeface="微软雅黑"/>
                        </a:rPr>
                        <a:t>р</a:t>
                      </a:r>
                      <a:r>
                        <a:rPr sz="1200" b="0" spc="-10" dirty="0" err="1">
                          <a:solidFill>
                            <a:schemeClr val="bg1"/>
                          </a:solidFill>
                          <a:latin typeface="DengXian" panose="02010600030101010101" pitchFamily="2" charset="-122"/>
                          <a:ea typeface="DengXian" panose="02010600030101010101" pitchFamily="2" charset="-122"/>
                          <a:cs typeface="微软雅黑"/>
                        </a:rPr>
                        <a:t>н</a:t>
                      </a:r>
                      <a:r>
                        <a:rPr sz="1200" b="0" dirty="0" err="1">
                          <a:solidFill>
                            <a:schemeClr val="bg1"/>
                          </a:solidFill>
                          <a:latin typeface="DengXian" panose="02010600030101010101" pitchFamily="2" charset="-122"/>
                          <a:ea typeface="DengXian" panose="02010600030101010101" pitchFamily="2" charset="-122"/>
                          <a:cs typeface="微软雅黑"/>
                        </a:rPr>
                        <a:t>ый</a:t>
                      </a:r>
                      <a:r>
                        <a:rPr sz="1200" b="0" dirty="0">
                          <a:solidFill>
                            <a:schemeClr val="bg1"/>
                          </a:solidFill>
                          <a:latin typeface="DengXian" panose="02010600030101010101" pitchFamily="2" charset="-122"/>
                          <a:ea typeface="DengXian" panose="02010600030101010101" pitchFamily="2" charset="-122"/>
                          <a:cs typeface="微软雅黑"/>
                        </a:rPr>
                        <a:t> </a:t>
                      </a:r>
                      <a:r>
                        <a:rPr sz="1200" b="0" spc="-15" dirty="0" err="1">
                          <a:solidFill>
                            <a:schemeClr val="bg1"/>
                          </a:solidFill>
                          <a:latin typeface="DengXian" panose="02010600030101010101" pitchFamily="2" charset="-122"/>
                          <a:ea typeface="DengXian" panose="02010600030101010101" pitchFamily="2" charset="-122"/>
                          <a:cs typeface="微软雅黑"/>
                        </a:rPr>
                        <a:t>ц</a:t>
                      </a:r>
                      <a:r>
                        <a:rPr sz="1200" b="0" dirty="0" err="1">
                          <a:solidFill>
                            <a:schemeClr val="bg1"/>
                          </a:solidFill>
                          <a:latin typeface="DengXian" panose="02010600030101010101" pitchFamily="2" charset="-122"/>
                          <a:ea typeface="DengXian" panose="02010600030101010101" pitchFamily="2" charset="-122"/>
                          <a:cs typeface="微软雅黑"/>
                        </a:rPr>
                        <a:t>ех</a:t>
                      </a:r>
                      <a:r>
                        <a:rPr lang="ru-RU" sz="1200" b="0" dirty="0">
                          <a:solidFill>
                            <a:schemeClr val="bg1"/>
                          </a:solidFill>
                          <a:latin typeface="DengXian" panose="02010600030101010101" pitchFamily="2" charset="-122"/>
                          <a:ea typeface="DengXian" panose="02010600030101010101" pitchFamily="2" charset="-122"/>
                          <a:cs typeface="微软雅黑"/>
                        </a:rPr>
                        <a:t>: </a:t>
                      </a:r>
                      <a:r>
                        <a:rPr lang="ru-RU" sz="1200" b="0" spc="-10" dirty="0">
                          <a:solidFill>
                            <a:schemeClr val="bg1"/>
                          </a:solidFill>
                          <a:latin typeface="DengXian" panose="02010600030101010101" pitchFamily="2" charset="-122"/>
                          <a:ea typeface="DengXian" panose="02010600030101010101" pitchFamily="2" charset="-122"/>
                          <a:cs typeface="微软雅黑"/>
                        </a:rPr>
                        <a:t>площадь м</a:t>
                      </a:r>
                      <a:r>
                        <a:rPr lang="ru-RU" sz="1200" b="0" spc="-10" baseline="30000" dirty="0">
                          <a:solidFill>
                            <a:schemeClr val="bg1"/>
                          </a:solidFill>
                          <a:latin typeface="DengXian" panose="02010600030101010101" pitchFamily="2" charset="-122"/>
                          <a:ea typeface="DengXian" panose="02010600030101010101" pitchFamily="2" charset="-122"/>
                          <a:cs typeface="微软雅黑"/>
                        </a:rPr>
                        <a:t>2</a:t>
                      </a:r>
                      <a:r>
                        <a:rPr lang="ru-RU" sz="1200" b="0" spc="-10" dirty="0">
                          <a:solidFill>
                            <a:schemeClr val="bg1"/>
                          </a:solidFill>
                          <a:latin typeface="DengXian" panose="02010600030101010101" pitchFamily="2" charset="-122"/>
                          <a:ea typeface="DengXian" panose="02010600030101010101" pitchFamily="2" charset="-122"/>
                          <a:cs typeface="微软雅黑"/>
                        </a:rPr>
                        <a:t>, размер: длина*ширина</a:t>
                      </a:r>
                      <a:endParaRPr sz="1200" b="0" i="0" u="none" strike="noStrike" cap="none" spc="-5" dirty="0">
                        <a:solidFill>
                          <a:schemeClr val="bg1"/>
                        </a:solidFill>
                        <a:latin typeface="DengXian" panose="02010600030101010101" pitchFamily="2" charset="-122"/>
                        <a:ea typeface="DengXian" panose="02010600030101010101" pitchFamily="2" charset="-122"/>
                        <a:cs typeface="微软雅黑"/>
                      </a:endParaRPr>
                    </a:p>
                    <a:p>
                      <a:pPr marL="90805" marR="149860" indent="0">
                        <a:lnSpc>
                          <a:spcPct val="100000"/>
                        </a:lnSpc>
                        <a:spcBef>
                          <a:spcPts val="290"/>
                        </a:spcBef>
                        <a:defRPr/>
                      </a:pPr>
                      <a:r>
                        <a:rPr sz="1200" b="0" spc="-5" dirty="0">
                          <a:solidFill>
                            <a:schemeClr val="bg1"/>
                          </a:solidFill>
                          <a:latin typeface="DengXian" panose="02010600030101010101" pitchFamily="2" charset="-122"/>
                          <a:ea typeface="DengXian" panose="02010600030101010101" pitchFamily="2" charset="-122"/>
                          <a:cs typeface="微软雅黑"/>
                        </a:rPr>
                        <a:t>(</a:t>
                      </a:r>
                      <a:r>
                        <a:rPr lang="ru-RU" sz="1200" b="0" i="0" u="none" strike="noStrike" cap="none" spc="-5" dirty="0" err="1">
                          <a:solidFill>
                            <a:schemeClr val="bg1"/>
                          </a:solidFill>
                          <a:latin typeface="DengXian" panose="02010600030101010101" pitchFamily="2" charset="-122"/>
                          <a:ea typeface="DengXian" panose="02010600030101010101" pitchFamily="2" charset="-122"/>
                          <a:cs typeface="微软雅黑"/>
                        </a:rPr>
                        <a:t>维修车间（尺寸：长</a:t>
                      </a:r>
                      <a:r>
                        <a:rPr lang="ru-RU" sz="1200" b="0" i="0" u="none" strike="noStrike" cap="none" spc="-5" dirty="0">
                          <a:solidFill>
                            <a:schemeClr val="bg1"/>
                          </a:solidFill>
                          <a:latin typeface="DengXian" panose="02010600030101010101" pitchFamily="2" charset="-122"/>
                          <a:ea typeface="DengXian" panose="02010600030101010101" pitchFamily="2" charset="-122"/>
                          <a:cs typeface="微软雅黑"/>
                        </a:rPr>
                        <a:t>*宽）</a:t>
                      </a:r>
                      <a:endParaRPr sz="1200" b="0" dirty="0">
                        <a:solidFill>
                          <a:schemeClr val="bg1"/>
                        </a:solidFill>
                        <a:latin typeface="DengXian" panose="02010600030101010101" pitchFamily="2" charset="-122"/>
                        <a:ea typeface="DengXian" panose="02010600030101010101" pitchFamily="2" charset="-122"/>
                        <a:cs typeface="微软雅黑"/>
                      </a:endParaRPr>
                    </a:p>
                  </a:txBody>
                  <a:tcPr marL="0" marR="0" marT="49107" marB="0" anchor="ctr">
                    <a:lnL w="9525" algn="ctr">
                      <a:solidFill>
                        <a:srgbClr val="7E7E7E"/>
                      </a:solidFill>
                    </a:lnL>
                    <a:lnR w="9525" algn="ctr">
                      <a:solidFill>
                        <a:srgbClr val="7E7E7E"/>
                      </a:solidFill>
                    </a:lnR>
                    <a:lnT w="9525" algn="ctr">
                      <a:solidFill>
                        <a:srgbClr val="7E7E7E"/>
                      </a:solidFill>
                    </a:lnT>
                    <a:lnB w="9525" algn="ctr">
                      <a:solidFill>
                        <a:srgbClr val="7E7E7E"/>
                      </a:solidFill>
                    </a:lnB>
                    <a:solidFill>
                      <a:srgbClr val="194D48"/>
                    </a:solidFill>
                  </a:tcPr>
                </a:tc>
                <a:tc>
                  <a:txBody>
                    <a:bodyPr/>
                    <a:lstStyle/>
                    <a:p>
                      <a:pPr marL="0" marR="0" lvl="0" indent="0" algn="ctr">
                        <a:lnSpc>
                          <a:spcPct val="100000"/>
                        </a:lnSpc>
                        <a:buNone/>
                        <a:defRPr/>
                      </a:pP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a:t>
                      </a:r>
                      <a:r>
                        <a:rPr sz="1200" b="0" i="0" u="none" strike="noStrike" cap="none" dirty="0">
                          <a:solidFill>
                            <a:schemeClr val="tx1"/>
                          </a:solidFill>
                          <a:latin typeface="DengXian" panose="02010600030101010101" pitchFamily="2" charset="-122"/>
                          <a:ea typeface="DengXian" panose="02010600030101010101" pitchFamily="2" charset="-122"/>
                          <a:cs typeface="Arial"/>
                        </a:rPr>
                        <a:t> м</a:t>
                      </a:r>
                      <a:r>
                        <a:rPr sz="1200" b="0" i="0" u="none" strike="noStrike" cap="none" baseline="30000" dirty="0">
                          <a:solidFill>
                            <a:schemeClr val="tx1"/>
                          </a:solidFill>
                          <a:latin typeface="DengXian" panose="02010600030101010101" pitchFamily="2" charset="-122"/>
                          <a:ea typeface="DengXian" panose="02010600030101010101" pitchFamily="2" charset="-122"/>
                          <a:cs typeface="Arial"/>
                        </a:rPr>
                        <a:t>2</a:t>
                      </a:r>
                      <a:r>
                        <a:rPr sz="1200" b="0" i="0" u="none" strike="noStrike" cap="none" dirty="0">
                          <a:solidFill>
                            <a:schemeClr val="tx1"/>
                          </a:solidFill>
                          <a:latin typeface="DengXian" panose="02010600030101010101" pitchFamily="2" charset="-122"/>
                          <a:ea typeface="DengXian" panose="02010600030101010101" pitchFamily="2" charset="-122"/>
                          <a:cs typeface="Arial"/>
                        </a:rPr>
                        <a:t> </a:t>
                      </a:r>
                      <a:endParaRPr sz="1200" dirty="0">
                        <a:solidFill>
                          <a:schemeClr val="tx1"/>
                        </a:solidFill>
                        <a:latin typeface="DengXian" panose="02010600030101010101" pitchFamily="2" charset="-122"/>
                        <a:ea typeface="DengXian" panose="02010600030101010101" pitchFamily="2" charset="-122"/>
                      </a:endParaRPr>
                    </a:p>
                    <a:p>
                      <a:pPr marL="0" marR="0" lvl="0" indent="0" algn="ctr">
                        <a:lnSpc>
                          <a:spcPct val="100000"/>
                        </a:lnSpc>
                        <a:buNone/>
                        <a:defRPr/>
                      </a:pPr>
                      <a:r>
                        <a:rPr sz="1200" b="0" i="0" u="none" strike="noStrike" cap="none" dirty="0">
                          <a:solidFill>
                            <a:schemeClr val="tx1"/>
                          </a:solidFill>
                          <a:latin typeface="DengXian" panose="02010600030101010101" pitchFamily="2" charset="-122"/>
                          <a:ea typeface="DengXian" panose="02010600030101010101" pitchFamily="2" charset="-122"/>
                          <a:cs typeface="Arial"/>
                        </a:rPr>
                        <a:t>(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a:t>
                      </a:r>
                      <a:r>
                        <a:rPr sz="1200" b="0" i="0" u="none" strike="noStrike" cap="none" dirty="0">
                          <a:solidFill>
                            <a:schemeClr val="tx1"/>
                          </a:solidFill>
                          <a:latin typeface="DengXian" panose="02010600030101010101" pitchFamily="2" charset="-122"/>
                          <a:ea typeface="DengXian" panose="02010600030101010101" pitchFamily="2" charset="-122"/>
                          <a:cs typeface="Arial"/>
                        </a:rPr>
                        <a:t>m x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a:t>
                      </a:r>
                      <a:r>
                        <a:rPr sz="1200" b="0" i="0" u="none" strike="noStrike" cap="none" dirty="0">
                          <a:solidFill>
                            <a:schemeClr val="tx1"/>
                          </a:solidFill>
                          <a:latin typeface="DengXian" panose="02010600030101010101" pitchFamily="2" charset="-122"/>
                          <a:ea typeface="DengXian" panose="02010600030101010101" pitchFamily="2" charset="-122"/>
                          <a:cs typeface="Arial"/>
                        </a:rPr>
                        <a:t>m)</a:t>
                      </a:r>
                      <a:endParaRPr sz="1200" dirty="0">
                        <a:solidFill>
                          <a:schemeClr val="tx1"/>
                        </a:solidFill>
                        <a:latin typeface="DengXian" panose="02010600030101010101" pitchFamily="2" charset="-122"/>
                        <a:ea typeface="DengXian" panose="02010600030101010101" pitchFamily="2" charset="-122"/>
                      </a:endParaRPr>
                    </a:p>
                  </a:txBody>
                  <a:tcPr marT="34290" marB="34290" anchor="ctr">
                    <a:lnL w="9525" algn="ctr">
                      <a:solidFill>
                        <a:srgbClr val="7E7E7E"/>
                      </a:solidFill>
                    </a:lnL>
                    <a:lnR w="9525" algn="ctr">
                      <a:solidFill>
                        <a:srgbClr val="7E7E7E"/>
                      </a:solidFill>
                    </a:lnR>
                    <a:lnT w="9525" algn="ctr">
                      <a:solidFill>
                        <a:srgbClr val="7E7E7E"/>
                      </a:solidFill>
                    </a:lnT>
                    <a:lnB w="9525" algn="ctr">
                      <a:solidFill>
                        <a:srgbClr val="7E7E7E"/>
                      </a:solidFill>
                    </a:lnB>
                    <a:solidFill>
                      <a:schemeClr val="bg1"/>
                    </a:solidFill>
                  </a:tcPr>
                </a:tc>
                <a:extLst>
                  <a:ext uri="{0D108BD9-81ED-4DB2-BD59-A6C34878D82A}">
                    <a16:rowId xmlns:a16="http://schemas.microsoft.com/office/drawing/2014/main" val="10001"/>
                  </a:ext>
                </a:extLst>
              </a:tr>
              <a:tr h="599440">
                <a:tc>
                  <a:txBody>
                    <a:bodyPr/>
                    <a:lstStyle/>
                    <a:p>
                      <a:pPr marL="90805" marR="168275" indent="0">
                        <a:lnSpc>
                          <a:spcPct val="110100"/>
                        </a:lnSpc>
                        <a:spcBef>
                          <a:spcPts val="145"/>
                        </a:spcBef>
                        <a:defRPr/>
                      </a:pPr>
                      <a:r>
                        <a:rPr sz="1200" b="0" spc="-10" dirty="0" err="1">
                          <a:solidFill>
                            <a:schemeClr val="bg1"/>
                          </a:solidFill>
                          <a:latin typeface="DengXian" panose="02010600030101010101" pitchFamily="2" charset="-122"/>
                          <a:ea typeface="DengXian" panose="02010600030101010101" pitchFamily="2" charset="-122"/>
                          <a:cs typeface="微软雅黑"/>
                        </a:rPr>
                        <a:t>Кузовной</a:t>
                      </a:r>
                      <a:r>
                        <a:rPr sz="1200" b="0" spc="-10" dirty="0">
                          <a:solidFill>
                            <a:schemeClr val="bg1"/>
                          </a:solidFill>
                          <a:latin typeface="DengXian" panose="02010600030101010101" pitchFamily="2" charset="-122"/>
                          <a:ea typeface="DengXian" panose="02010600030101010101" pitchFamily="2" charset="-122"/>
                          <a:cs typeface="微软雅黑"/>
                        </a:rPr>
                        <a:t> </a:t>
                      </a:r>
                      <a:r>
                        <a:rPr sz="1200" b="0" spc="-5" dirty="0" err="1">
                          <a:solidFill>
                            <a:schemeClr val="bg1"/>
                          </a:solidFill>
                          <a:latin typeface="DengXian" panose="02010600030101010101" pitchFamily="2" charset="-122"/>
                          <a:ea typeface="DengXian" panose="02010600030101010101" pitchFamily="2" charset="-122"/>
                          <a:cs typeface="微软雅黑"/>
                        </a:rPr>
                        <a:t>цех</a:t>
                      </a:r>
                      <a:r>
                        <a:rPr lang="ru-RU" sz="1200" b="0" dirty="0">
                          <a:solidFill>
                            <a:schemeClr val="bg1"/>
                          </a:solidFill>
                          <a:latin typeface="DengXian" panose="02010600030101010101" pitchFamily="2" charset="-122"/>
                          <a:ea typeface="DengXian" panose="02010600030101010101" pitchFamily="2" charset="-122"/>
                          <a:cs typeface="微软雅黑"/>
                        </a:rPr>
                        <a:t>: </a:t>
                      </a:r>
                      <a:r>
                        <a:rPr lang="ru-RU" sz="1200" b="0" spc="-10" dirty="0">
                          <a:solidFill>
                            <a:schemeClr val="bg1"/>
                          </a:solidFill>
                          <a:latin typeface="DengXian" panose="02010600030101010101" pitchFamily="2" charset="-122"/>
                          <a:ea typeface="DengXian" panose="02010600030101010101" pitchFamily="2" charset="-122"/>
                          <a:cs typeface="微软雅黑"/>
                        </a:rPr>
                        <a:t>площадь м</a:t>
                      </a:r>
                      <a:r>
                        <a:rPr lang="ru-RU" sz="1200" b="0" spc="-10" baseline="30000" dirty="0">
                          <a:solidFill>
                            <a:schemeClr val="bg1"/>
                          </a:solidFill>
                          <a:latin typeface="DengXian" panose="02010600030101010101" pitchFamily="2" charset="-122"/>
                          <a:ea typeface="DengXian" panose="02010600030101010101" pitchFamily="2" charset="-122"/>
                          <a:cs typeface="微软雅黑"/>
                        </a:rPr>
                        <a:t>2</a:t>
                      </a:r>
                      <a:r>
                        <a:rPr lang="ru-RU" sz="1200" b="0" spc="-10" dirty="0">
                          <a:solidFill>
                            <a:schemeClr val="bg1"/>
                          </a:solidFill>
                          <a:latin typeface="DengXian" panose="02010600030101010101" pitchFamily="2" charset="-122"/>
                          <a:ea typeface="DengXian" panose="02010600030101010101" pitchFamily="2" charset="-122"/>
                          <a:cs typeface="微软雅黑"/>
                        </a:rPr>
                        <a:t>, размер: длина*ширина</a:t>
                      </a:r>
                      <a:br>
                        <a:rPr lang="ru-RU" sz="1200" b="0" i="0" u="none" strike="noStrike" cap="none" spc="0" dirty="0">
                          <a:solidFill>
                            <a:schemeClr val="bg1"/>
                          </a:solidFill>
                          <a:latin typeface="DengXian" panose="02010600030101010101" pitchFamily="2" charset="-122"/>
                          <a:ea typeface="DengXian" panose="02010600030101010101" pitchFamily="2" charset="-122"/>
                          <a:cs typeface="微软雅黑"/>
                        </a:rPr>
                      </a:br>
                      <a:r>
                        <a:rPr lang="ru-RU" sz="1200" b="0" i="0" u="none" strike="noStrike" cap="none" spc="0" dirty="0" err="1">
                          <a:solidFill>
                            <a:schemeClr val="bg1"/>
                          </a:solidFill>
                          <a:latin typeface="DengXian" panose="02010600030101010101" pitchFamily="2" charset="-122"/>
                          <a:ea typeface="DengXian" panose="02010600030101010101" pitchFamily="2" charset="-122"/>
                          <a:cs typeface="微软雅黑"/>
                        </a:rPr>
                        <a:t>钣喷车间</a:t>
                      </a:r>
                      <a:r>
                        <a:rPr sz="1200" b="0" spc="-5" dirty="0">
                          <a:solidFill>
                            <a:schemeClr val="bg1"/>
                          </a:solidFill>
                          <a:latin typeface="DengXian" panose="02010600030101010101" pitchFamily="2" charset="-122"/>
                          <a:ea typeface="DengXian" panose="02010600030101010101" pitchFamily="2" charset="-122"/>
                          <a:cs typeface="微软雅黑"/>
                        </a:rPr>
                        <a:t>（</a:t>
                      </a:r>
                      <a:r>
                        <a:rPr lang="ru-RU" sz="1200" b="0" i="0" u="none" strike="noStrike" cap="none" spc="-5" dirty="0" err="1">
                          <a:solidFill>
                            <a:schemeClr val="bg1"/>
                          </a:solidFill>
                          <a:latin typeface="DengXian" panose="02010600030101010101" pitchFamily="2" charset="-122"/>
                          <a:ea typeface="DengXian" panose="02010600030101010101" pitchFamily="2" charset="-122"/>
                          <a:cs typeface="微软雅黑"/>
                        </a:rPr>
                        <a:t>尺寸：长</a:t>
                      </a:r>
                      <a:r>
                        <a:rPr lang="ru-RU" sz="1200" b="0" i="0" u="none" strike="noStrike" cap="none" spc="-5" dirty="0">
                          <a:solidFill>
                            <a:schemeClr val="bg1"/>
                          </a:solidFill>
                          <a:latin typeface="DengXian" panose="02010600030101010101" pitchFamily="2" charset="-122"/>
                          <a:ea typeface="DengXian" panose="02010600030101010101" pitchFamily="2" charset="-122"/>
                          <a:cs typeface="微软雅黑"/>
                        </a:rPr>
                        <a:t>*</a:t>
                      </a:r>
                      <a:r>
                        <a:rPr lang="ru-RU" sz="1200" b="0" i="0" u="none" strike="noStrike" cap="none" spc="-5" dirty="0" err="1">
                          <a:solidFill>
                            <a:schemeClr val="bg1"/>
                          </a:solidFill>
                          <a:latin typeface="DengXian" panose="02010600030101010101" pitchFamily="2" charset="-122"/>
                          <a:ea typeface="DengXian" panose="02010600030101010101" pitchFamily="2" charset="-122"/>
                          <a:cs typeface="微软雅黑"/>
                        </a:rPr>
                        <a:t>宽</a:t>
                      </a:r>
                      <a:r>
                        <a:rPr lang="ru-RU" sz="1200" b="0" i="0" u="none" strike="noStrike" cap="none" spc="-5" dirty="0">
                          <a:solidFill>
                            <a:schemeClr val="bg1"/>
                          </a:solidFill>
                          <a:latin typeface="DengXian" panose="02010600030101010101" pitchFamily="2" charset="-122"/>
                          <a:ea typeface="DengXian" panose="02010600030101010101" pitchFamily="2" charset="-122"/>
                          <a:cs typeface="微软雅黑"/>
                        </a:rPr>
                        <a:t>）</a:t>
                      </a:r>
                      <a:endParaRPr sz="1200" b="0" dirty="0">
                        <a:solidFill>
                          <a:schemeClr val="bg1"/>
                        </a:solidFill>
                        <a:latin typeface="DengXian" panose="02010600030101010101" pitchFamily="2" charset="-122"/>
                        <a:ea typeface="DengXian" panose="02010600030101010101" pitchFamily="2" charset="-122"/>
                        <a:cs typeface="微软雅黑"/>
                      </a:endParaRPr>
                    </a:p>
                  </a:txBody>
                  <a:tcPr marL="0" marR="0" marT="24553" marB="0" anchor="ctr">
                    <a:lnL w="9525" algn="ctr">
                      <a:solidFill>
                        <a:srgbClr val="7E7E7E"/>
                      </a:solidFill>
                    </a:lnL>
                    <a:lnR w="9525" algn="ctr">
                      <a:solidFill>
                        <a:srgbClr val="7E7E7E"/>
                      </a:solidFill>
                    </a:lnR>
                    <a:lnT w="9525" algn="ctr">
                      <a:solidFill>
                        <a:srgbClr val="7E7E7E"/>
                      </a:solidFill>
                    </a:lnT>
                    <a:lnB w="9525" algn="ctr">
                      <a:solidFill>
                        <a:srgbClr val="7E7E7E"/>
                      </a:solidFill>
                    </a:lnB>
                    <a:solidFill>
                      <a:srgbClr val="194D48"/>
                    </a:solidFill>
                  </a:tcPr>
                </a:tc>
                <a:tc>
                  <a:txBody>
                    <a:bodyPr/>
                    <a:lstStyle/>
                    <a:p>
                      <a:pPr marL="0" marR="0" lvl="0" indent="0" algn="ctr">
                        <a:lnSpc>
                          <a:spcPct val="100000"/>
                        </a:lnSpc>
                        <a:buNone/>
                        <a:defRPr/>
                      </a:pP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a:t>
                      </a:r>
                      <a:r>
                        <a:rPr sz="1200" b="0" i="0" u="none" strike="noStrike" cap="none" dirty="0">
                          <a:solidFill>
                            <a:schemeClr val="tx1"/>
                          </a:solidFill>
                          <a:latin typeface="DengXian" panose="02010600030101010101" pitchFamily="2" charset="-122"/>
                          <a:ea typeface="DengXian" panose="02010600030101010101" pitchFamily="2" charset="-122"/>
                          <a:cs typeface="Arial"/>
                        </a:rPr>
                        <a:t> м</a:t>
                      </a:r>
                      <a:r>
                        <a:rPr sz="1200" b="0" i="0" u="none" strike="noStrike" cap="none" baseline="30000" dirty="0">
                          <a:solidFill>
                            <a:schemeClr val="tx1"/>
                          </a:solidFill>
                          <a:latin typeface="DengXian" panose="02010600030101010101" pitchFamily="2" charset="-122"/>
                          <a:ea typeface="DengXian" panose="02010600030101010101" pitchFamily="2" charset="-122"/>
                          <a:cs typeface="Arial"/>
                        </a:rPr>
                        <a:t>2</a:t>
                      </a:r>
                      <a:r>
                        <a:rPr sz="1200" b="0" i="0" u="none" strike="noStrike" cap="none" dirty="0">
                          <a:solidFill>
                            <a:schemeClr val="tx1"/>
                          </a:solidFill>
                          <a:latin typeface="DengXian" panose="02010600030101010101" pitchFamily="2" charset="-122"/>
                          <a:ea typeface="DengXian" panose="02010600030101010101" pitchFamily="2" charset="-122"/>
                          <a:cs typeface="Arial"/>
                        </a:rPr>
                        <a:t> </a:t>
                      </a:r>
                      <a:endParaRPr sz="1200" dirty="0">
                        <a:solidFill>
                          <a:schemeClr val="tx1"/>
                        </a:solidFill>
                        <a:latin typeface="DengXian" panose="02010600030101010101" pitchFamily="2" charset="-122"/>
                        <a:ea typeface="DengXian" panose="02010600030101010101" pitchFamily="2" charset="-122"/>
                      </a:endParaRPr>
                    </a:p>
                    <a:p>
                      <a:pPr marL="0" marR="0" lvl="0" indent="0" algn="ctr">
                        <a:lnSpc>
                          <a:spcPct val="100000"/>
                        </a:lnSpc>
                        <a:buNone/>
                        <a:defRPr/>
                      </a:pPr>
                      <a:r>
                        <a:rPr sz="1200" b="0" i="0" u="none" strike="noStrike" cap="none" dirty="0">
                          <a:solidFill>
                            <a:schemeClr val="tx1"/>
                          </a:solidFill>
                          <a:latin typeface="DengXian" panose="02010600030101010101" pitchFamily="2" charset="-122"/>
                          <a:ea typeface="DengXian" panose="02010600030101010101" pitchFamily="2" charset="-122"/>
                          <a:cs typeface="Arial"/>
                        </a:rPr>
                        <a:t>(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 </a:t>
                      </a:r>
                      <a:r>
                        <a:rPr sz="1200" b="0" i="0" u="none" strike="noStrike" cap="none" dirty="0">
                          <a:solidFill>
                            <a:schemeClr val="tx1"/>
                          </a:solidFill>
                          <a:latin typeface="DengXian" panose="02010600030101010101" pitchFamily="2" charset="-122"/>
                          <a:ea typeface="DengXian" panose="02010600030101010101" pitchFamily="2" charset="-122"/>
                          <a:cs typeface="Arial"/>
                        </a:rPr>
                        <a:t>m x </a:t>
                      </a:r>
                      <a:r>
                        <a:rPr lang="ru-RU" sz="1200" b="0" i="0" u="none" strike="noStrike" cap="none" dirty="0">
                          <a:solidFill>
                            <a:schemeClr val="tx1"/>
                          </a:solidFill>
                          <a:latin typeface="DengXian" panose="02010600030101010101" pitchFamily="2" charset="-122"/>
                          <a:ea typeface="DengXian" panose="02010600030101010101" pitchFamily="2" charset="-122"/>
                          <a:cs typeface="Arial"/>
                        </a:rPr>
                        <a:t>___ </a:t>
                      </a:r>
                      <a:r>
                        <a:rPr sz="1200" b="0" i="0" u="none" strike="noStrike" cap="none" dirty="0">
                          <a:solidFill>
                            <a:schemeClr val="tx1"/>
                          </a:solidFill>
                          <a:latin typeface="DengXian" panose="02010600030101010101" pitchFamily="2" charset="-122"/>
                          <a:ea typeface="DengXian" panose="02010600030101010101" pitchFamily="2" charset="-122"/>
                          <a:cs typeface="Arial"/>
                        </a:rPr>
                        <a:t>m)</a:t>
                      </a:r>
                      <a:endParaRPr sz="1200" dirty="0">
                        <a:solidFill>
                          <a:schemeClr val="tx1"/>
                        </a:solidFill>
                        <a:latin typeface="DengXian" panose="02010600030101010101" pitchFamily="2" charset="-122"/>
                        <a:ea typeface="DengXian" panose="02010600030101010101" pitchFamily="2" charset="-122"/>
                      </a:endParaRPr>
                    </a:p>
                  </a:txBody>
                  <a:tcPr marT="34290" marB="34290" anchor="ctr">
                    <a:lnL w="9525" algn="ctr">
                      <a:solidFill>
                        <a:srgbClr val="7E7E7E"/>
                      </a:solidFill>
                    </a:lnL>
                    <a:lnR w="9525" algn="ctr">
                      <a:solidFill>
                        <a:srgbClr val="7E7E7E"/>
                      </a:solidFill>
                    </a:lnR>
                    <a:lnT w="9525" algn="ctr">
                      <a:solidFill>
                        <a:srgbClr val="7E7E7E"/>
                      </a:solidFill>
                    </a:lnT>
                    <a:lnB w="9525" algn="ctr">
                      <a:solidFill>
                        <a:srgbClr val="7E7E7E"/>
                      </a:solidFill>
                    </a:lnB>
                    <a:solidFill>
                      <a:schemeClr val="bg1"/>
                    </a:solidFill>
                  </a:tcPr>
                </a:tc>
                <a:extLst>
                  <a:ext uri="{0D108BD9-81ED-4DB2-BD59-A6C34878D82A}">
                    <a16:rowId xmlns:a16="http://schemas.microsoft.com/office/drawing/2014/main" val="10002"/>
                  </a:ext>
                </a:extLst>
              </a:tr>
            </a:tbl>
          </a:graphicData>
        </a:graphic>
      </p:graphicFrame>
      <p:pic>
        <p:nvPicPr>
          <p:cNvPr id="52" name="Picture 52"/>
          <p:cNvPicPr/>
          <p:nvPr/>
        </p:nvPicPr>
        <p:blipFill rotWithShape="1">
          <a:blip r:embed="rId3"/>
          <a:srcRect l="19503" t="22251" r="17853" b="29093"/>
          <a:stretch/>
        </p:blipFill>
        <p:spPr bwMode="auto">
          <a:xfrm>
            <a:off x="2837468" y="2982918"/>
            <a:ext cx="8540685" cy="3700685"/>
          </a:xfrm>
          <a:prstGeom prst="rect">
            <a:avLst/>
          </a:prstGeom>
        </p:spPr>
      </p:pic>
      <p:sp>
        <p:nvSpPr>
          <p:cNvPr id="53" name="Shape 53"/>
          <p:cNvSpPr/>
          <p:nvPr/>
        </p:nvSpPr>
        <p:spPr bwMode="auto">
          <a:xfrm>
            <a:off x="1718038" y="2982918"/>
            <a:ext cx="1991204" cy="503712"/>
          </a:xfrm>
          <a:prstGeom prst="rect">
            <a:avLst/>
          </a:prstGeom>
          <a:solidFill>
            <a:srgbClr val="194D48"/>
          </a:solidFill>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dirty="0" err="1">
                <a:latin typeface="DengXian" panose="02010600030101010101" pitchFamily="2" charset="-122"/>
                <a:ea typeface="DengXian" panose="02010600030101010101" pitchFamily="2" charset="-122"/>
              </a:rPr>
              <a:t>Пример</a:t>
            </a:r>
            <a:r>
              <a:rPr dirty="0">
                <a:latin typeface="DengXian" panose="02010600030101010101" pitchFamily="2" charset="-122"/>
                <a:ea typeface="DengXian" panose="02010600030101010101" pitchFamily="2" charset="-122"/>
              </a:rPr>
              <a:t> </a:t>
            </a:r>
            <a:r>
              <a:rPr dirty="0" err="1">
                <a:latin typeface="DengXian" panose="02010600030101010101" pitchFamily="2" charset="-122"/>
                <a:ea typeface="DengXian" panose="02010600030101010101" pitchFamily="2" charset="-122"/>
              </a:rPr>
              <a:t>例如</a:t>
            </a:r>
            <a:endParaRPr sz="1050" dirty="0">
              <a:latin typeface="DengXian" panose="02010600030101010101" pitchFamily="2" charset="-122"/>
              <a:ea typeface="DengXian"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6" name="Shape 56"/>
          <p:cNvSpPr/>
          <p:nvPr/>
        </p:nvSpPr>
        <p:spPr bwMode="auto">
          <a:xfrm>
            <a:off x="6208361" y="3837729"/>
            <a:ext cx="5400000" cy="2520000"/>
          </a:xfrm>
          <a:prstGeom prst="rect">
            <a:avLst/>
          </a:prstGeom>
          <a:noFill/>
          <a:ln w="9525">
            <a:solidFill>
              <a:srgbClr val="194D48"/>
            </a:solidFill>
            <a:prstDash val="solid"/>
            <a:headEnd type="none" w="med" len="med"/>
            <a:tailEnd type="none" w="med" len="med"/>
          </a:ln>
        </p:spPr>
        <p:txBody>
          <a:bodyPr wrap="squar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lang="ru-RU" dirty="0">
                <a:latin typeface="微软雅黑"/>
                <a:ea typeface="微软雅黑"/>
                <a:cs typeface="微软雅黑"/>
              </a:rPr>
              <a:t>Дополнительное фото</a:t>
            </a:r>
            <a:br>
              <a:rPr lang="ru-RU" dirty="0">
                <a:latin typeface="微软雅黑"/>
                <a:ea typeface="微软雅黑"/>
                <a:cs typeface="微软雅黑"/>
              </a:rPr>
            </a:br>
            <a:r>
              <a:rPr lang="ru-RU" dirty="0">
                <a:latin typeface="微软雅黑"/>
                <a:ea typeface="微软雅黑"/>
                <a:cs typeface="微软雅黑"/>
              </a:rPr>
              <a:t>прилегающей территории</a:t>
            </a:r>
          </a:p>
          <a:p>
            <a:pPr algn="ctr">
              <a:defRPr/>
            </a:pPr>
            <a:br>
              <a:rPr lang="ru-RU" dirty="0">
                <a:latin typeface="微软雅黑"/>
                <a:ea typeface="微软雅黑"/>
                <a:cs typeface="微软雅黑"/>
              </a:rPr>
            </a:br>
            <a:r>
              <a:rPr dirty="0" err="1">
                <a:latin typeface="微软雅黑"/>
                <a:ea typeface="微软雅黑"/>
                <a:cs typeface="微软雅黑"/>
              </a:rPr>
              <a:t>附加照片</a:t>
            </a:r>
            <a:endParaRPr dirty="0"/>
          </a:p>
        </p:txBody>
      </p:sp>
      <p:sp>
        <p:nvSpPr>
          <p:cNvPr id="57" name="Shape 57"/>
          <p:cNvSpPr/>
          <p:nvPr/>
        </p:nvSpPr>
        <p:spPr bwMode="auto">
          <a:xfrm>
            <a:off x="6208361" y="1210401"/>
            <a:ext cx="5400000" cy="2520000"/>
          </a:xfrm>
          <a:prstGeom prst="rect">
            <a:avLst/>
          </a:prstGeom>
          <a:noFill/>
          <a:ln w="9525">
            <a:solidFill>
              <a:srgbClr val="194D48"/>
            </a:solidFill>
            <a:prstDash val="solid"/>
            <a:headEnd type="none" w="med" len="med"/>
            <a:tailEnd type="none" w="med" len="med"/>
          </a:ln>
        </p:spPr>
        <p:txBody>
          <a:bodyPr wrap="non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dirty="0" err="1">
                <a:latin typeface="微软雅黑"/>
                <a:ea typeface="微软雅黑"/>
                <a:cs typeface="微软雅黑"/>
              </a:rPr>
              <a:t>Фото</a:t>
            </a:r>
            <a:r>
              <a:rPr dirty="0">
                <a:latin typeface="微软雅黑"/>
                <a:ea typeface="微软雅黑"/>
                <a:cs typeface="微软雅黑"/>
              </a:rPr>
              <a:t> </a:t>
            </a:r>
            <a:r>
              <a:rPr dirty="0" err="1">
                <a:latin typeface="微软雅黑"/>
                <a:ea typeface="微软雅黑"/>
                <a:cs typeface="微软雅黑"/>
              </a:rPr>
              <a:t>участка</a:t>
            </a:r>
            <a:r>
              <a:rPr dirty="0">
                <a:latin typeface="微软雅黑"/>
                <a:ea typeface="微软雅黑"/>
                <a:cs typeface="微软雅黑"/>
              </a:rPr>
              <a:t> </a:t>
            </a:r>
            <a:r>
              <a:rPr dirty="0" err="1">
                <a:latin typeface="微软雅黑"/>
                <a:ea typeface="微软雅黑"/>
                <a:cs typeface="微软雅黑"/>
              </a:rPr>
              <a:t>по</a:t>
            </a:r>
            <a:r>
              <a:rPr dirty="0">
                <a:latin typeface="微软雅黑"/>
                <a:ea typeface="微软雅黑"/>
                <a:cs typeface="微软雅黑"/>
              </a:rPr>
              <a:t> </a:t>
            </a:r>
            <a:r>
              <a:rPr dirty="0" err="1">
                <a:latin typeface="微软雅黑"/>
                <a:ea typeface="微软雅黑"/>
                <a:cs typeface="微软雅黑"/>
              </a:rPr>
              <a:t>фасаду</a:t>
            </a:r>
            <a:r>
              <a:rPr dirty="0">
                <a:latin typeface="微软雅黑"/>
                <a:ea typeface="微软雅黑"/>
                <a:cs typeface="微软雅黑"/>
              </a:rPr>
              <a:t> </a:t>
            </a:r>
            <a:r>
              <a:rPr dirty="0" err="1">
                <a:latin typeface="微软雅黑"/>
                <a:ea typeface="微软雅黑"/>
                <a:cs typeface="微软雅黑"/>
              </a:rPr>
              <a:t>справа</a:t>
            </a:r>
            <a:br>
              <a:rPr lang="ru-RU" dirty="0">
                <a:latin typeface="微软雅黑"/>
                <a:ea typeface="微软雅黑"/>
                <a:cs typeface="微软雅黑"/>
              </a:rPr>
            </a:br>
            <a:endParaRPr dirty="0">
              <a:latin typeface="微软雅黑"/>
              <a:ea typeface="微软雅黑"/>
              <a:cs typeface="微软雅黑"/>
            </a:endParaRPr>
          </a:p>
          <a:p>
            <a:pPr algn="ctr">
              <a:defRPr/>
            </a:pPr>
            <a:r>
              <a:rPr lang="ru-RU" sz="1600" b="0" i="0" u="none" strike="noStrike" cap="none" spc="0" dirty="0" err="1">
                <a:solidFill>
                  <a:schemeClr val="tx1"/>
                </a:solidFill>
                <a:latin typeface="微软雅黑"/>
                <a:ea typeface="微软雅黑"/>
                <a:cs typeface="微软雅黑"/>
              </a:rPr>
              <a:t>右侧立面现场照片</a:t>
            </a:r>
            <a:endParaRPr dirty="0">
              <a:latin typeface="微软雅黑"/>
              <a:ea typeface="微软雅黑"/>
              <a:cs typeface="微软雅黑"/>
            </a:endParaRPr>
          </a:p>
          <a:p>
            <a:pPr algn="ctr">
              <a:defRPr/>
            </a:pPr>
            <a:endParaRPr dirty="0"/>
          </a:p>
        </p:txBody>
      </p:sp>
      <p:sp>
        <p:nvSpPr>
          <p:cNvPr id="58" name="Shape 58"/>
          <p:cNvSpPr/>
          <p:nvPr/>
        </p:nvSpPr>
        <p:spPr bwMode="auto">
          <a:xfrm>
            <a:off x="696000" y="3867242"/>
            <a:ext cx="5400000" cy="2520000"/>
          </a:xfrm>
          <a:prstGeom prst="rect">
            <a:avLst/>
          </a:prstGeom>
          <a:noFill/>
          <a:ln w="9525">
            <a:solidFill>
              <a:srgbClr val="194D48"/>
            </a:solidFill>
            <a:prstDash val="solid"/>
            <a:headEnd type="none" w="med" len="med"/>
            <a:tailEnd type="none" w="med" len="med"/>
          </a:ln>
        </p:spPr>
        <p:txBody>
          <a:bodyPr wrap="squar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lang="ru-RU" dirty="0">
                <a:latin typeface="微软雅黑"/>
                <a:ea typeface="微软雅黑"/>
                <a:cs typeface="微软雅黑"/>
              </a:rPr>
              <a:t>Дополнительное фото</a:t>
            </a:r>
            <a:br>
              <a:rPr lang="ru-RU" dirty="0">
                <a:latin typeface="微软雅黑"/>
                <a:ea typeface="微软雅黑"/>
                <a:cs typeface="微软雅黑"/>
              </a:rPr>
            </a:br>
            <a:r>
              <a:rPr lang="ru-RU" dirty="0">
                <a:latin typeface="微软雅黑"/>
                <a:ea typeface="微软雅黑"/>
                <a:cs typeface="微软雅黑"/>
              </a:rPr>
              <a:t>прилегающей территории</a:t>
            </a:r>
          </a:p>
          <a:p>
            <a:pPr algn="ctr">
              <a:defRPr/>
            </a:pPr>
            <a:r>
              <a:rPr lang="ru-RU" dirty="0">
                <a:latin typeface="微软雅黑"/>
                <a:ea typeface="微软雅黑"/>
                <a:cs typeface="微软雅黑"/>
              </a:rPr>
              <a:t> </a:t>
            </a:r>
          </a:p>
          <a:p>
            <a:pPr algn="ctr">
              <a:defRPr/>
            </a:pPr>
            <a:r>
              <a:rPr dirty="0" err="1">
                <a:latin typeface="微软雅黑"/>
                <a:ea typeface="微软雅黑"/>
                <a:cs typeface="微软雅黑"/>
              </a:rPr>
              <a:t>附加照片</a:t>
            </a:r>
            <a:endParaRPr dirty="0"/>
          </a:p>
        </p:txBody>
      </p:sp>
      <p:sp>
        <p:nvSpPr>
          <p:cNvPr id="59" name="Shape 59"/>
          <p:cNvSpPr/>
          <p:nvPr/>
        </p:nvSpPr>
        <p:spPr bwMode="auto">
          <a:xfrm>
            <a:off x="696000" y="1210401"/>
            <a:ext cx="5400000" cy="2520000"/>
          </a:xfrm>
          <a:prstGeom prst="rect">
            <a:avLst/>
          </a:prstGeom>
          <a:noFill/>
          <a:ln w="9525">
            <a:solidFill>
              <a:srgbClr val="194D48"/>
            </a:solidFill>
            <a:prstDash val="solid"/>
            <a:headEnd type="none" w="med" len="med"/>
            <a:tailEnd type="none" w="med" len="med"/>
          </a:ln>
        </p:spPr>
        <p:txBody>
          <a:bodyPr wrap="non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dirty="0" err="1">
                <a:latin typeface="微软雅黑"/>
                <a:ea typeface="微软雅黑"/>
                <a:cs typeface="微软雅黑"/>
              </a:rPr>
              <a:t>Фото</a:t>
            </a:r>
            <a:r>
              <a:rPr dirty="0">
                <a:latin typeface="微软雅黑"/>
                <a:ea typeface="微软雅黑"/>
                <a:cs typeface="微软雅黑"/>
              </a:rPr>
              <a:t> </a:t>
            </a:r>
            <a:r>
              <a:rPr dirty="0" err="1">
                <a:latin typeface="微软雅黑"/>
                <a:ea typeface="微软雅黑"/>
                <a:cs typeface="微软雅黑"/>
              </a:rPr>
              <a:t>участка</a:t>
            </a:r>
            <a:r>
              <a:rPr dirty="0">
                <a:latin typeface="微软雅黑"/>
                <a:ea typeface="微软雅黑"/>
                <a:cs typeface="微软雅黑"/>
              </a:rPr>
              <a:t> </a:t>
            </a:r>
            <a:r>
              <a:rPr dirty="0" err="1">
                <a:latin typeface="微软雅黑"/>
                <a:ea typeface="微软雅黑"/>
                <a:cs typeface="微软雅黑"/>
              </a:rPr>
              <a:t>по</a:t>
            </a:r>
            <a:r>
              <a:rPr dirty="0">
                <a:latin typeface="微软雅黑"/>
                <a:ea typeface="微软雅黑"/>
                <a:cs typeface="微软雅黑"/>
              </a:rPr>
              <a:t> </a:t>
            </a:r>
            <a:r>
              <a:rPr dirty="0" err="1">
                <a:latin typeface="微软雅黑"/>
                <a:ea typeface="微软雅黑"/>
                <a:cs typeface="微软雅黑"/>
              </a:rPr>
              <a:t>фасаду</a:t>
            </a:r>
            <a:r>
              <a:rPr dirty="0">
                <a:latin typeface="微软雅黑"/>
                <a:ea typeface="微软雅黑"/>
                <a:cs typeface="微软雅黑"/>
              </a:rPr>
              <a:t> </a:t>
            </a:r>
            <a:r>
              <a:rPr dirty="0" err="1">
                <a:latin typeface="微软雅黑"/>
                <a:ea typeface="微软雅黑"/>
                <a:cs typeface="微软雅黑"/>
              </a:rPr>
              <a:t>слева</a:t>
            </a:r>
            <a:br>
              <a:rPr lang="ru-RU" dirty="0">
                <a:latin typeface="微软雅黑"/>
                <a:ea typeface="微软雅黑"/>
                <a:cs typeface="微软雅黑"/>
              </a:rPr>
            </a:br>
            <a:endParaRPr dirty="0">
              <a:latin typeface="微软雅黑"/>
              <a:ea typeface="微软雅黑"/>
              <a:cs typeface="微软雅黑"/>
            </a:endParaRPr>
          </a:p>
          <a:p>
            <a:pPr algn="ctr">
              <a:defRPr/>
            </a:pPr>
            <a:r>
              <a:rPr lang="ru-RU" sz="1600" b="0" i="0" u="none" strike="noStrike" cap="none" spc="0" dirty="0" err="1">
                <a:solidFill>
                  <a:schemeClr val="tx1"/>
                </a:solidFill>
                <a:latin typeface="微软雅黑"/>
                <a:ea typeface="微软雅黑"/>
                <a:cs typeface="微软雅黑"/>
              </a:rPr>
              <a:t>左侧立面现场照片</a:t>
            </a:r>
            <a:endParaRPr dirty="0"/>
          </a:p>
        </p:txBody>
      </p:sp>
      <p:sp>
        <p:nvSpPr>
          <p:cNvPr id="15" name="Shape 61">
            <a:extLst>
              <a:ext uri="{FF2B5EF4-FFF2-40B4-BE49-F238E27FC236}">
                <a16:creationId xmlns:a16="http://schemas.microsoft.com/office/drawing/2014/main" id="{47077206-6267-AE27-9731-7A2EBB3FDF57}"/>
              </a:ext>
            </a:extLst>
          </p:cNvPr>
          <p:cNvSpPr/>
          <p:nvPr/>
        </p:nvSpPr>
        <p:spPr bwMode="auto">
          <a:xfrm>
            <a:off x="708024" y="283255"/>
            <a:ext cx="9401176" cy="557004"/>
          </a:xfrm>
          <a:prstGeom prst="rect">
            <a:avLst/>
          </a:prstGeom>
        </p:spPr>
        <p:txBody>
          <a:bodyPr lIns="91440" tIns="45720" rIns="91440" bIns="45720" anchor="ctr">
            <a:noAutofit/>
          </a:bodyPr>
          <a:lstStyle>
            <a:defPPr/>
            <a:lvl1pPr marL="0" lvl="0" indent="0" algn="l">
              <a:defRPr sz="2400">
                <a:solidFill>
                  <a:srgbClr val="4C4C4C"/>
                </a:solidFill>
                <a:latin typeface="微软雅黑"/>
                <a:ea typeface="微软雅黑"/>
                <a:cs typeface="微软雅黑"/>
              </a:defRPr>
            </a:lvl1pPr>
            <a:lvl2pPr marL="457200" lvl="1" indent="0" algn="l">
              <a:defRPr sz="4400">
                <a:solidFill>
                  <a:srgbClr val="4C4C4C"/>
                </a:solidFill>
                <a:latin typeface="Hiragino Sans GB W6"/>
                <a:ea typeface="Hiragino Sans GB W6"/>
                <a:cs typeface="Hiragino Sans GB W6"/>
              </a:defRPr>
            </a:lvl2pPr>
            <a:lvl3pPr marL="914400" lvl="2" indent="0" algn="l">
              <a:defRPr sz="4400">
                <a:solidFill>
                  <a:srgbClr val="4C4C4C"/>
                </a:solidFill>
                <a:latin typeface="Hiragino Sans GB W6"/>
                <a:ea typeface="Hiragino Sans GB W6"/>
                <a:cs typeface="Hiragino Sans GB W6"/>
              </a:defRPr>
            </a:lvl3pPr>
            <a:lvl4pPr marL="1371600" lvl="3" indent="0" algn="l">
              <a:defRPr sz="4400">
                <a:solidFill>
                  <a:srgbClr val="4C4C4C"/>
                </a:solidFill>
                <a:latin typeface="Hiragino Sans GB W6"/>
                <a:ea typeface="Hiragino Sans GB W6"/>
                <a:cs typeface="Hiragino Sans GB W6"/>
              </a:defRPr>
            </a:lvl4pPr>
            <a:lvl5pPr marL="1828800" lvl="4" indent="0" algn="l">
              <a:defRPr sz="4400">
                <a:solidFill>
                  <a:srgbClr val="4C4C4C"/>
                </a:solidFill>
                <a:latin typeface="Hiragino Sans GB W6"/>
                <a:ea typeface="Hiragino Sans GB W6"/>
                <a:cs typeface="Hiragino Sans GB W6"/>
              </a:defRPr>
            </a:lvl5pPr>
            <a:lvl6pPr marL="457200" lvl="5" indent="0" algn="ctr">
              <a:defRPr sz="4400">
                <a:solidFill>
                  <a:schemeClr val="tx1"/>
                </a:solidFill>
                <a:latin typeface="Calibri"/>
                <a:ea typeface="Calibri"/>
                <a:cs typeface="Calibri"/>
              </a:defRPr>
            </a:lvl6pPr>
            <a:lvl7pPr marL="914400" lvl="6" indent="0" algn="ctr">
              <a:defRPr sz="4400">
                <a:solidFill>
                  <a:schemeClr val="tx1"/>
                </a:solidFill>
                <a:latin typeface="Calibri"/>
                <a:ea typeface="Calibri"/>
                <a:cs typeface="Calibri"/>
              </a:defRPr>
            </a:lvl7pPr>
            <a:lvl8pPr marL="1371600" lvl="7" indent="0" algn="ctr">
              <a:defRPr sz="4400">
                <a:solidFill>
                  <a:schemeClr val="tx1"/>
                </a:solidFill>
                <a:latin typeface="Calibri"/>
                <a:ea typeface="Calibri"/>
                <a:cs typeface="Calibri"/>
              </a:defRPr>
            </a:lvl8pPr>
            <a:lvl9pPr marL="1828800" lvl="8" indent="0" algn="ctr">
              <a:defRPr sz="4400">
                <a:solidFill>
                  <a:schemeClr val="tx1"/>
                </a:solidFill>
                <a:latin typeface="Calibri"/>
                <a:ea typeface="Calibri"/>
                <a:cs typeface="Calibri"/>
              </a:defRPr>
            </a:lvl9pPr>
          </a:lstStyle>
          <a:p>
            <a:pPr>
              <a:lnSpc>
                <a:spcPct val="90000"/>
              </a:lnSpc>
              <a:defRPr/>
            </a:pPr>
            <a:r>
              <a:rPr sz="2000" b="1" dirty="0">
                <a:solidFill>
                  <a:schemeClr val="tx1">
                    <a:lumMod val="85000"/>
                    <a:lumOff val="15000"/>
                  </a:schemeClr>
                </a:solidFill>
                <a:latin typeface="Myriad Pro"/>
                <a:ea typeface="Myriad Pro"/>
                <a:cs typeface="Myriad Pro"/>
              </a:rPr>
              <a:t>СУЩЕСТВУЮЩИЙ ВИД (</a:t>
            </a:r>
            <a:r>
              <a:rPr lang="ru-RU" sz="2000" b="1" dirty="0">
                <a:solidFill>
                  <a:schemeClr val="tx1">
                    <a:lumMod val="85000"/>
                    <a:lumOff val="15000"/>
                  </a:schemeClr>
                </a:solidFill>
                <a:latin typeface="Myriad Pro"/>
                <a:ea typeface="Myriad Pro"/>
                <a:cs typeface="Myriad Pro"/>
              </a:rPr>
              <a:t>ТЕРРИТОРИЯ, ЗДАНИЕ</a:t>
            </a:r>
            <a:r>
              <a:rPr sz="2000" b="1" dirty="0">
                <a:solidFill>
                  <a:schemeClr val="tx1">
                    <a:lumMod val="85000"/>
                    <a:lumOff val="15000"/>
                  </a:schemeClr>
                </a:solidFill>
                <a:latin typeface="Myriad Pro"/>
                <a:ea typeface="Myriad Pro"/>
                <a:cs typeface="Myriad Pro"/>
              </a:rPr>
              <a:t>) </a:t>
            </a:r>
            <a:r>
              <a:rPr lang="ru-RU" sz="2000" b="1" dirty="0">
                <a:solidFill>
                  <a:schemeClr val="tx1">
                    <a:lumMod val="85000"/>
                    <a:lumOff val="15000"/>
                  </a:schemeClr>
                </a:solidFill>
                <a:latin typeface="Myriad Pro"/>
                <a:ea typeface="Myriad Pro"/>
                <a:cs typeface="Myriad Pro"/>
              </a:rPr>
              <a:t>             </a:t>
            </a:r>
            <a:r>
              <a:rPr lang="zh-CN" altLang="en-US" sz="2000" b="1" dirty="0">
                <a:solidFill>
                  <a:schemeClr val="tx1">
                    <a:lumMod val="85000"/>
                    <a:lumOff val="15000"/>
                  </a:schemeClr>
                </a:solidFill>
                <a:latin typeface="Myriad Pro"/>
                <a:ea typeface="Myriad Pro"/>
                <a:cs typeface="Myriad Pro"/>
              </a:rPr>
              <a:t>当前</a:t>
            </a:r>
            <a:r>
              <a:rPr lang="ru-RU" sz="2000" b="1" i="0" u="none" strike="noStrike" cap="none" spc="0" dirty="0" err="1">
                <a:solidFill>
                  <a:schemeClr val="tx1">
                    <a:lumMod val="85000"/>
                    <a:lumOff val="15000"/>
                  </a:schemeClr>
                </a:solidFill>
                <a:latin typeface="Myriad Pro"/>
                <a:ea typeface="Myriad Pro"/>
                <a:cs typeface="Myriad Pro"/>
              </a:rPr>
              <a:t>现场情况</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Shape 68">
            <a:extLst>
              <a:ext uri="{FF2B5EF4-FFF2-40B4-BE49-F238E27FC236}">
                <a16:creationId xmlns:a16="http://schemas.microsoft.com/office/drawing/2014/main" id="{4FA6C3D9-5D77-577D-CA65-1C8D8BDA0425}"/>
              </a:ext>
            </a:extLst>
          </p:cNvPr>
          <p:cNvSpPr/>
          <p:nvPr/>
        </p:nvSpPr>
        <p:spPr bwMode="auto">
          <a:xfrm>
            <a:off x="6209490" y="3919168"/>
            <a:ext cx="5400000" cy="2520000"/>
          </a:xfrm>
          <a:prstGeom prst="rect">
            <a:avLst/>
          </a:prstGeom>
          <a:noFill/>
          <a:ln w="9525">
            <a:solidFill>
              <a:srgbClr val="194D48"/>
            </a:solidFill>
            <a:prstDash val="solid"/>
            <a:headEnd type="none" w="med" len="med"/>
            <a:tailEnd type="none" w="med" len="med"/>
          </a:ln>
        </p:spPr>
        <p:txBody>
          <a:bodyPr wrap="squar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a:latin typeface="微软雅黑"/>
                <a:ea typeface="微软雅黑"/>
                <a:cs typeface="微软雅黑"/>
              </a:rPr>
              <a:t>Дополнительное фото</a:t>
            </a:r>
          </a:p>
          <a:p>
            <a:pPr algn="ctr">
              <a:defRPr/>
            </a:pPr>
            <a:r>
              <a:rPr lang="ru-RU" sz="1600" b="0" i="0" u="none" strike="noStrike" cap="none" spc="0">
                <a:solidFill>
                  <a:schemeClr val="tx1"/>
                </a:solidFill>
                <a:latin typeface="微软雅黑"/>
                <a:ea typeface="微软雅黑"/>
                <a:cs typeface="微软雅黑"/>
              </a:rPr>
              <a:t>附加照片</a:t>
            </a:r>
            <a:endParaRPr/>
          </a:p>
        </p:txBody>
      </p:sp>
      <p:sp>
        <p:nvSpPr>
          <p:cNvPr id="3" name="Shape 69">
            <a:extLst>
              <a:ext uri="{FF2B5EF4-FFF2-40B4-BE49-F238E27FC236}">
                <a16:creationId xmlns:a16="http://schemas.microsoft.com/office/drawing/2014/main" id="{182C1C76-8CB0-D958-A28C-5B0F2E9B4654}"/>
              </a:ext>
            </a:extLst>
          </p:cNvPr>
          <p:cNvSpPr/>
          <p:nvPr/>
        </p:nvSpPr>
        <p:spPr bwMode="auto">
          <a:xfrm>
            <a:off x="6209490" y="1327821"/>
            <a:ext cx="5400000" cy="2520000"/>
          </a:xfrm>
          <a:prstGeom prst="rect">
            <a:avLst/>
          </a:prstGeom>
          <a:noFill/>
          <a:ln w="9525">
            <a:solidFill>
              <a:srgbClr val="194D48"/>
            </a:solidFill>
            <a:prstDash val="solid"/>
            <a:headEnd type="none" w="med" len="med"/>
            <a:tailEnd type="none" w="med" len="med"/>
          </a:ln>
        </p:spPr>
        <p:txBody>
          <a:bodyPr wrap="non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lang="ru-RU" dirty="0">
                <a:latin typeface="微软雅黑"/>
                <a:ea typeface="微软雅黑"/>
                <a:cs typeface="微软雅黑"/>
              </a:rPr>
              <a:t>Фото</a:t>
            </a:r>
            <a:r>
              <a:rPr dirty="0">
                <a:latin typeface="微软雅黑"/>
                <a:ea typeface="微软雅黑"/>
                <a:cs typeface="微软雅黑"/>
              </a:rPr>
              <a:t> </a:t>
            </a:r>
            <a:r>
              <a:rPr dirty="0" err="1">
                <a:latin typeface="微软雅黑"/>
                <a:ea typeface="微软雅黑"/>
                <a:cs typeface="微软雅黑"/>
              </a:rPr>
              <a:t>салона</a:t>
            </a:r>
            <a:endParaRPr dirty="0">
              <a:latin typeface="微软雅黑"/>
              <a:ea typeface="微软雅黑"/>
              <a:cs typeface="微软雅黑"/>
            </a:endParaRPr>
          </a:p>
          <a:p>
            <a:pPr algn="ctr">
              <a:defRPr/>
            </a:pPr>
            <a:r>
              <a:rPr lang="ru-RU" sz="1600" b="0" i="0" u="none" strike="noStrike" cap="none" spc="0" dirty="0" err="1">
                <a:solidFill>
                  <a:schemeClr val="tx1"/>
                </a:solidFill>
                <a:latin typeface="微软雅黑"/>
                <a:ea typeface="微软雅黑"/>
                <a:cs typeface="微软雅黑"/>
              </a:rPr>
              <a:t>店附加照片</a:t>
            </a:r>
            <a:endParaRPr dirty="0"/>
          </a:p>
        </p:txBody>
      </p:sp>
      <p:sp>
        <p:nvSpPr>
          <p:cNvPr id="4" name="Shape 70">
            <a:extLst>
              <a:ext uri="{FF2B5EF4-FFF2-40B4-BE49-F238E27FC236}">
                <a16:creationId xmlns:a16="http://schemas.microsoft.com/office/drawing/2014/main" id="{6C6F18ED-8DD7-5210-4B7A-92F0458CDEB2}"/>
              </a:ext>
            </a:extLst>
          </p:cNvPr>
          <p:cNvSpPr/>
          <p:nvPr/>
        </p:nvSpPr>
        <p:spPr bwMode="auto">
          <a:xfrm>
            <a:off x="708025" y="3920579"/>
            <a:ext cx="5400000" cy="2520000"/>
          </a:xfrm>
          <a:prstGeom prst="rect">
            <a:avLst/>
          </a:prstGeom>
          <a:noFill/>
          <a:ln w="9525">
            <a:solidFill>
              <a:srgbClr val="194D48"/>
            </a:solidFill>
            <a:prstDash val="solid"/>
            <a:headEnd type="none" w="med" len="med"/>
            <a:tailEnd type="none" w="med" len="med"/>
          </a:ln>
        </p:spPr>
        <p:txBody>
          <a:bodyPr wrap="squar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dirty="0" err="1">
                <a:latin typeface="微软雅黑"/>
                <a:ea typeface="微软雅黑"/>
                <a:cs typeface="微软雅黑"/>
              </a:rPr>
              <a:t>Дополнительное</a:t>
            </a:r>
            <a:r>
              <a:rPr dirty="0">
                <a:latin typeface="微软雅黑"/>
                <a:ea typeface="微软雅黑"/>
                <a:cs typeface="微软雅黑"/>
              </a:rPr>
              <a:t> </a:t>
            </a:r>
            <a:r>
              <a:rPr dirty="0" err="1">
                <a:latin typeface="微软雅黑"/>
                <a:ea typeface="微软雅黑"/>
                <a:cs typeface="微软雅黑"/>
              </a:rPr>
              <a:t>фото</a:t>
            </a:r>
            <a:br>
              <a:rPr lang="ru-RU" dirty="0">
                <a:latin typeface="微软雅黑"/>
                <a:ea typeface="微软雅黑"/>
                <a:cs typeface="微软雅黑"/>
              </a:rPr>
            </a:br>
            <a:r>
              <a:rPr lang="ru-RU" dirty="0">
                <a:latin typeface="微软雅黑"/>
                <a:ea typeface="微软雅黑"/>
                <a:cs typeface="微软雅黑"/>
              </a:rPr>
              <a:t>клиентская зона</a:t>
            </a:r>
            <a:endParaRPr dirty="0">
              <a:latin typeface="微软雅黑"/>
              <a:ea typeface="微软雅黑"/>
              <a:cs typeface="微软雅黑"/>
            </a:endParaRPr>
          </a:p>
          <a:p>
            <a:pPr algn="ctr">
              <a:defRPr/>
            </a:pPr>
            <a:r>
              <a:rPr lang="ru-RU" sz="1600" b="0" i="0" u="none" strike="noStrike" cap="none" spc="0" dirty="0" err="1">
                <a:solidFill>
                  <a:schemeClr val="tx1"/>
                </a:solidFill>
                <a:latin typeface="微软雅黑"/>
                <a:ea typeface="微软雅黑"/>
                <a:cs typeface="微软雅黑"/>
              </a:rPr>
              <a:t>附加照片</a:t>
            </a:r>
            <a:endParaRPr dirty="0"/>
          </a:p>
        </p:txBody>
      </p:sp>
      <p:sp>
        <p:nvSpPr>
          <p:cNvPr id="5" name="Shape 71">
            <a:extLst>
              <a:ext uri="{FF2B5EF4-FFF2-40B4-BE49-F238E27FC236}">
                <a16:creationId xmlns:a16="http://schemas.microsoft.com/office/drawing/2014/main" id="{6A4C4447-0C1A-A44B-49C3-697F28B194F4}"/>
              </a:ext>
            </a:extLst>
          </p:cNvPr>
          <p:cNvSpPr/>
          <p:nvPr/>
        </p:nvSpPr>
        <p:spPr bwMode="auto">
          <a:xfrm>
            <a:off x="708025" y="1327821"/>
            <a:ext cx="5400000" cy="2520000"/>
          </a:xfrm>
          <a:prstGeom prst="rect">
            <a:avLst/>
          </a:prstGeom>
          <a:noFill/>
          <a:ln w="9525">
            <a:solidFill>
              <a:srgbClr val="194D48"/>
            </a:solidFill>
            <a:prstDash val="solid"/>
            <a:headEnd type="none" w="med" len="med"/>
            <a:tailEnd type="none" w="med" len="med"/>
          </a:ln>
        </p:spPr>
        <p:txBody>
          <a:bodyPr wrap="non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lang="ru-RU" dirty="0">
                <a:latin typeface="微软雅黑"/>
                <a:ea typeface="微软雅黑"/>
                <a:cs typeface="微软雅黑"/>
              </a:rPr>
              <a:t>Фото</a:t>
            </a:r>
            <a:r>
              <a:rPr dirty="0">
                <a:latin typeface="微软雅黑"/>
                <a:ea typeface="微软雅黑"/>
                <a:cs typeface="微软雅黑"/>
              </a:rPr>
              <a:t> </a:t>
            </a:r>
            <a:r>
              <a:rPr dirty="0" err="1">
                <a:latin typeface="微软雅黑"/>
                <a:ea typeface="微软雅黑"/>
                <a:cs typeface="微软雅黑"/>
              </a:rPr>
              <a:t>салона</a:t>
            </a:r>
            <a:endParaRPr dirty="0">
              <a:latin typeface="微软雅黑"/>
              <a:ea typeface="微软雅黑"/>
              <a:cs typeface="微软雅黑"/>
            </a:endParaRPr>
          </a:p>
          <a:p>
            <a:pPr algn="ctr">
              <a:defRPr/>
            </a:pPr>
            <a:r>
              <a:rPr lang="ru-RU" sz="1600" b="0" i="0" u="none" strike="noStrike" cap="none" spc="0" dirty="0" err="1">
                <a:solidFill>
                  <a:schemeClr val="tx1"/>
                </a:solidFill>
                <a:latin typeface="微软雅黑"/>
                <a:ea typeface="微软雅黑"/>
                <a:cs typeface="微软雅黑"/>
              </a:rPr>
              <a:t>店附加照片</a:t>
            </a:r>
            <a:endParaRPr dirty="0"/>
          </a:p>
        </p:txBody>
      </p:sp>
      <p:sp>
        <p:nvSpPr>
          <p:cNvPr id="6" name="Shape 61">
            <a:extLst>
              <a:ext uri="{FF2B5EF4-FFF2-40B4-BE49-F238E27FC236}">
                <a16:creationId xmlns:a16="http://schemas.microsoft.com/office/drawing/2014/main" id="{D9EE061D-E32E-C4E8-7802-DE0B3FFB1ABF}"/>
              </a:ext>
            </a:extLst>
          </p:cNvPr>
          <p:cNvSpPr/>
          <p:nvPr/>
        </p:nvSpPr>
        <p:spPr bwMode="auto">
          <a:xfrm>
            <a:off x="708024" y="283255"/>
            <a:ext cx="8831391" cy="557004"/>
          </a:xfrm>
          <a:prstGeom prst="rect">
            <a:avLst/>
          </a:prstGeom>
        </p:spPr>
        <p:txBody>
          <a:bodyPr lIns="91440" tIns="45720" rIns="91440" bIns="45720" anchor="ctr">
            <a:noAutofit/>
          </a:bodyPr>
          <a:lstStyle>
            <a:defPPr/>
            <a:lvl1pPr marL="0" lvl="0" indent="0" algn="l">
              <a:defRPr sz="2400">
                <a:solidFill>
                  <a:srgbClr val="4C4C4C"/>
                </a:solidFill>
                <a:latin typeface="微软雅黑"/>
                <a:ea typeface="微软雅黑"/>
                <a:cs typeface="微软雅黑"/>
              </a:defRPr>
            </a:lvl1pPr>
            <a:lvl2pPr marL="457200" lvl="1" indent="0" algn="l">
              <a:defRPr sz="4400">
                <a:solidFill>
                  <a:srgbClr val="4C4C4C"/>
                </a:solidFill>
                <a:latin typeface="Hiragino Sans GB W6"/>
                <a:ea typeface="Hiragino Sans GB W6"/>
                <a:cs typeface="Hiragino Sans GB W6"/>
              </a:defRPr>
            </a:lvl2pPr>
            <a:lvl3pPr marL="914400" lvl="2" indent="0" algn="l">
              <a:defRPr sz="4400">
                <a:solidFill>
                  <a:srgbClr val="4C4C4C"/>
                </a:solidFill>
                <a:latin typeface="Hiragino Sans GB W6"/>
                <a:ea typeface="Hiragino Sans GB W6"/>
                <a:cs typeface="Hiragino Sans GB W6"/>
              </a:defRPr>
            </a:lvl3pPr>
            <a:lvl4pPr marL="1371600" lvl="3" indent="0" algn="l">
              <a:defRPr sz="4400">
                <a:solidFill>
                  <a:srgbClr val="4C4C4C"/>
                </a:solidFill>
                <a:latin typeface="Hiragino Sans GB W6"/>
                <a:ea typeface="Hiragino Sans GB W6"/>
                <a:cs typeface="Hiragino Sans GB W6"/>
              </a:defRPr>
            </a:lvl4pPr>
            <a:lvl5pPr marL="1828800" lvl="4" indent="0" algn="l">
              <a:defRPr sz="4400">
                <a:solidFill>
                  <a:srgbClr val="4C4C4C"/>
                </a:solidFill>
                <a:latin typeface="Hiragino Sans GB W6"/>
                <a:ea typeface="Hiragino Sans GB W6"/>
                <a:cs typeface="Hiragino Sans GB W6"/>
              </a:defRPr>
            </a:lvl5pPr>
            <a:lvl6pPr marL="457200" lvl="5" indent="0" algn="ctr">
              <a:defRPr sz="4400">
                <a:solidFill>
                  <a:schemeClr val="tx1"/>
                </a:solidFill>
                <a:latin typeface="Calibri"/>
                <a:ea typeface="Calibri"/>
                <a:cs typeface="Calibri"/>
              </a:defRPr>
            </a:lvl6pPr>
            <a:lvl7pPr marL="914400" lvl="6" indent="0" algn="ctr">
              <a:defRPr sz="4400">
                <a:solidFill>
                  <a:schemeClr val="tx1"/>
                </a:solidFill>
                <a:latin typeface="Calibri"/>
                <a:ea typeface="Calibri"/>
                <a:cs typeface="Calibri"/>
              </a:defRPr>
            </a:lvl7pPr>
            <a:lvl8pPr marL="1371600" lvl="7" indent="0" algn="ctr">
              <a:defRPr sz="4400">
                <a:solidFill>
                  <a:schemeClr val="tx1"/>
                </a:solidFill>
                <a:latin typeface="Calibri"/>
                <a:ea typeface="Calibri"/>
                <a:cs typeface="Calibri"/>
              </a:defRPr>
            </a:lvl8pPr>
            <a:lvl9pPr marL="1828800" lvl="8" indent="0" algn="ctr">
              <a:defRPr sz="4400">
                <a:solidFill>
                  <a:schemeClr val="tx1"/>
                </a:solidFill>
                <a:latin typeface="Calibri"/>
                <a:ea typeface="Calibri"/>
                <a:cs typeface="Calibri"/>
              </a:defRPr>
            </a:lvl9pPr>
          </a:lstStyle>
          <a:p>
            <a:pPr>
              <a:lnSpc>
                <a:spcPct val="90000"/>
              </a:lnSpc>
              <a:defRPr/>
            </a:pPr>
            <a:r>
              <a:rPr sz="2000" b="1" dirty="0">
                <a:solidFill>
                  <a:schemeClr val="tx1">
                    <a:lumMod val="85000"/>
                    <a:lumOff val="15000"/>
                  </a:schemeClr>
                </a:solidFill>
                <a:latin typeface="Myriad Pro"/>
                <a:ea typeface="Myriad Pro"/>
                <a:cs typeface="Myriad Pro"/>
              </a:rPr>
              <a:t>СУЩЕСТВУЮЩИЙ ВИД (</a:t>
            </a:r>
            <a:r>
              <a:rPr lang="ru-RU" sz="2000" b="1" dirty="0">
                <a:solidFill>
                  <a:schemeClr val="tx1">
                    <a:lumMod val="85000"/>
                    <a:lumOff val="15000"/>
                  </a:schemeClr>
                </a:solidFill>
                <a:latin typeface="Myriad Pro"/>
                <a:ea typeface="Myriad Pro"/>
                <a:cs typeface="Myriad Pro"/>
              </a:rPr>
              <a:t>ШОУРУМ</a:t>
            </a:r>
            <a:r>
              <a:rPr sz="2000" b="1" dirty="0">
                <a:solidFill>
                  <a:schemeClr val="tx1">
                    <a:lumMod val="85000"/>
                    <a:lumOff val="15000"/>
                  </a:schemeClr>
                </a:solidFill>
                <a:latin typeface="Myriad Pro"/>
                <a:ea typeface="Myriad Pro"/>
                <a:cs typeface="Myriad Pro"/>
              </a:rPr>
              <a:t>)</a:t>
            </a:r>
            <a:r>
              <a:rPr lang="ru-RU" sz="2000" b="1" dirty="0">
                <a:solidFill>
                  <a:schemeClr val="tx1">
                    <a:lumMod val="85000"/>
                    <a:lumOff val="15000"/>
                  </a:schemeClr>
                </a:solidFill>
                <a:latin typeface="Myriad Pro"/>
                <a:ea typeface="Myriad Pro"/>
                <a:cs typeface="Myriad Pro"/>
              </a:rPr>
              <a:t>       </a:t>
            </a:r>
            <a:r>
              <a:rPr sz="2000" b="1" dirty="0">
                <a:solidFill>
                  <a:schemeClr val="tx1">
                    <a:lumMod val="85000"/>
                    <a:lumOff val="15000"/>
                  </a:schemeClr>
                </a:solidFill>
                <a:latin typeface="Myriad Pro"/>
                <a:ea typeface="Myriad Pro"/>
                <a:cs typeface="Myriad Pro"/>
              </a:rPr>
              <a:t> </a:t>
            </a:r>
            <a:r>
              <a:rPr lang="zh-CN" altLang="en-US" sz="2000" b="1" dirty="0">
                <a:solidFill>
                  <a:schemeClr val="tx1">
                    <a:lumMod val="85000"/>
                    <a:lumOff val="15000"/>
                  </a:schemeClr>
                </a:solidFill>
                <a:latin typeface="Myriad Pro"/>
                <a:ea typeface="Myriad Pro"/>
                <a:cs typeface="Myriad Pro"/>
              </a:rPr>
              <a:t>当前</a:t>
            </a:r>
            <a:r>
              <a:rPr lang="ru-RU" sz="2000" b="1" i="0" u="none" strike="noStrike" cap="none" spc="0" dirty="0" err="1">
                <a:solidFill>
                  <a:schemeClr val="tx1">
                    <a:lumMod val="85000"/>
                    <a:lumOff val="15000"/>
                  </a:schemeClr>
                </a:solidFill>
                <a:latin typeface="Myriad Pro"/>
                <a:ea typeface="Myriad Pro"/>
                <a:cs typeface="Myriad Pro"/>
              </a:rPr>
              <a:t>现场情况</a:t>
            </a:r>
            <a:endParaRP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1" name="Shape 61"/>
          <p:cNvSpPr/>
          <p:nvPr/>
        </p:nvSpPr>
        <p:spPr bwMode="auto">
          <a:xfrm>
            <a:off x="708024" y="283255"/>
            <a:ext cx="8831391" cy="557004"/>
          </a:xfrm>
          <a:prstGeom prst="rect">
            <a:avLst/>
          </a:prstGeom>
        </p:spPr>
        <p:txBody>
          <a:bodyPr lIns="91440" tIns="45720" rIns="91440" bIns="45720" anchor="ctr">
            <a:noAutofit/>
          </a:bodyPr>
          <a:lstStyle>
            <a:defPPr/>
            <a:lvl1pPr marL="0" lvl="0" indent="0" algn="l">
              <a:defRPr sz="2400">
                <a:solidFill>
                  <a:srgbClr val="4C4C4C"/>
                </a:solidFill>
                <a:latin typeface="微软雅黑"/>
                <a:ea typeface="微软雅黑"/>
                <a:cs typeface="微软雅黑"/>
              </a:defRPr>
            </a:lvl1pPr>
            <a:lvl2pPr marL="457200" lvl="1" indent="0" algn="l">
              <a:defRPr sz="4400">
                <a:solidFill>
                  <a:srgbClr val="4C4C4C"/>
                </a:solidFill>
                <a:latin typeface="Hiragino Sans GB W6"/>
                <a:ea typeface="Hiragino Sans GB W6"/>
                <a:cs typeface="Hiragino Sans GB W6"/>
              </a:defRPr>
            </a:lvl2pPr>
            <a:lvl3pPr marL="914400" lvl="2" indent="0" algn="l">
              <a:defRPr sz="4400">
                <a:solidFill>
                  <a:srgbClr val="4C4C4C"/>
                </a:solidFill>
                <a:latin typeface="Hiragino Sans GB W6"/>
                <a:ea typeface="Hiragino Sans GB W6"/>
                <a:cs typeface="Hiragino Sans GB W6"/>
              </a:defRPr>
            </a:lvl3pPr>
            <a:lvl4pPr marL="1371600" lvl="3" indent="0" algn="l">
              <a:defRPr sz="4400">
                <a:solidFill>
                  <a:srgbClr val="4C4C4C"/>
                </a:solidFill>
                <a:latin typeface="Hiragino Sans GB W6"/>
                <a:ea typeface="Hiragino Sans GB W6"/>
                <a:cs typeface="Hiragino Sans GB W6"/>
              </a:defRPr>
            </a:lvl4pPr>
            <a:lvl5pPr marL="1828800" lvl="4" indent="0" algn="l">
              <a:defRPr sz="4400">
                <a:solidFill>
                  <a:srgbClr val="4C4C4C"/>
                </a:solidFill>
                <a:latin typeface="Hiragino Sans GB W6"/>
                <a:ea typeface="Hiragino Sans GB W6"/>
                <a:cs typeface="Hiragino Sans GB W6"/>
              </a:defRPr>
            </a:lvl5pPr>
            <a:lvl6pPr marL="457200" lvl="5" indent="0" algn="ctr">
              <a:defRPr sz="4400">
                <a:solidFill>
                  <a:schemeClr val="tx1"/>
                </a:solidFill>
                <a:latin typeface="Calibri"/>
                <a:ea typeface="Calibri"/>
                <a:cs typeface="Calibri"/>
              </a:defRPr>
            </a:lvl6pPr>
            <a:lvl7pPr marL="914400" lvl="6" indent="0" algn="ctr">
              <a:defRPr sz="4400">
                <a:solidFill>
                  <a:schemeClr val="tx1"/>
                </a:solidFill>
                <a:latin typeface="Calibri"/>
                <a:ea typeface="Calibri"/>
                <a:cs typeface="Calibri"/>
              </a:defRPr>
            </a:lvl7pPr>
            <a:lvl8pPr marL="1371600" lvl="7" indent="0" algn="ctr">
              <a:defRPr sz="4400">
                <a:solidFill>
                  <a:schemeClr val="tx1"/>
                </a:solidFill>
                <a:latin typeface="Calibri"/>
                <a:ea typeface="Calibri"/>
                <a:cs typeface="Calibri"/>
              </a:defRPr>
            </a:lvl8pPr>
            <a:lvl9pPr marL="1828800" lvl="8" indent="0" algn="ctr">
              <a:defRPr sz="4400">
                <a:solidFill>
                  <a:schemeClr val="tx1"/>
                </a:solidFill>
                <a:latin typeface="Calibri"/>
                <a:ea typeface="Calibri"/>
                <a:cs typeface="Calibri"/>
              </a:defRPr>
            </a:lvl9pPr>
          </a:lstStyle>
          <a:p>
            <a:pPr>
              <a:lnSpc>
                <a:spcPct val="90000"/>
              </a:lnSpc>
              <a:defRPr/>
            </a:pPr>
            <a:r>
              <a:rPr sz="2000" b="1" dirty="0">
                <a:solidFill>
                  <a:schemeClr val="tx1">
                    <a:lumMod val="85000"/>
                    <a:lumOff val="15000"/>
                  </a:schemeClr>
                </a:solidFill>
                <a:latin typeface="Myriad Pro"/>
                <a:ea typeface="Myriad Pro"/>
                <a:cs typeface="Myriad Pro"/>
              </a:rPr>
              <a:t>СУЩЕСТВУЮЩИЙ ВИД (</a:t>
            </a:r>
            <a:r>
              <a:rPr lang="ru-RU" sz="2000" b="1" dirty="0">
                <a:solidFill>
                  <a:schemeClr val="tx1">
                    <a:lumMod val="85000"/>
                    <a:lumOff val="15000"/>
                  </a:schemeClr>
                </a:solidFill>
                <a:latin typeface="Myriad Pro"/>
                <a:ea typeface="Myriad Pro"/>
                <a:cs typeface="Myriad Pro"/>
              </a:rPr>
              <a:t>СЕРВИС</a:t>
            </a:r>
            <a:r>
              <a:rPr sz="2000" b="1" dirty="0">
                <a:solidFill>
                  <a:schemeClr val="tx1">
                    <a:lumMod val="85000"/>
                    <a:lumOff val="15000"/>
                  </a:schemeClr>
                </a:solidFill>
                <a:latin typeface="Myriad Pro"/>
                <a:ea typeface="Myriad Pro"/>
                <a:cs typeface="Myriad Pro"/>
              </a:rPr>
              <a:t>) </a:t>
            </a:r>
            <a:r>
              <a:rPr lang="ru-RU" sz="2000" b="1" dirty="0">
                <a:solidFill>
                  <a:schemeClr val="tx1">
                    <a:lumMod val="85000"/>
                    <a:lumOff val="15000"/>
                  </a:schemeClr>
                </a:solidFill>
                <a:latin typeface="Myriad Pro"/>
                <a:ea typeface="Myriad Pro"/>
                <a:cs typeface="Myriad Pro"/>
              </a:rPr>
              <a:t>                  </a:t>
            </a:r>
            <a:r>
              <a:rPr lang="zh-CN" altLang="en-US" sz="2000" b="1" dirty="0">
                <a:solidFill>
                  <a:schemeClr val="tx1">
                    <a:lumMod val="85000"/>
                    <a:lumOff val="15000"/>
                  </a:schemeClr>
                </a:solidFill>
                <a:latin typeface="Myriad Pro"/>
                <a:ea typeface="Myriad Pro"/>
                <a:cs typeface="Myriad Pro"/>
              </a:rPr>
              <a:t>当前</a:t>
            </a:r>
            <a:r>
              <a:rPr lang="ru-RU" sz="2000" b="1" i="0" u="none" strike="noStrike" cap="none" spc="0" dirty="0" err="1">
                <a:solidFill>
                  <a:schemeClr val="tx1">
                    <a:lumMod val="85000"/>
                    <a:lumOff val="15000"/>
                  </a:schemeClr>
                </a:solidFill>
                <a:latin typeface="Myriad Pro"/>
                <a:ea typeface="Myriad Pro"/>
                <a:cs typeface="Myriad Pro"/>
              </a:rPr>
              <a:t>现场情况</a:t>
            </a:r>
            <a:endParaRPr sz="2000" dirty="0"/>
          </a:p>
        </p:txBody>
      </p:sp>
      <p:sp>
        <p:nvSpPr>
          <p:cNvPr id="2" name="Shape 62">
            <a:extLst>
              <a:ext uri="{FF2B5EF4-FFF2-40B4-BE49-F238E27FC236}">
                <a16:creationId xmlns:a16="http://schemas.microsoft.com/office/drawing/2014/main" id="{8E738CDD-9F84-5C1D-15CF-B2605810B745}"/>
              </a:ext>
            </a:extLst>
          </p:cNvPr>
          <p:cNvSpPr/>
          <p:nvPr/>
        </p:nvSpPr>
        <p:spPr bwMode="auto">
          <a:xfrm>
            <a:off x="6192609" y="3862794"/>
            <a:ext cx="5400000" cy="2520000"/>
          </a:xfrm>
          <a:prstGeom prst="rect">
            <a:avLst/>
          </a:prstGeom>
          <a:noFill/>
          <a:ln w="9525">
            <a:solidFill>
              <a:srgbClr val="194D48"/>
            </a:solidFill>
            <a:prstDash val="solid"/>
            <a:headEnd type="none" w="med" len="med"/>
            <a:tailEnd type="none" w="med" len="med"/>
          </a:ln>
        </p:spPr>
        <p:txBody>
          <a:bodyPr wrap="non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dirty="0" err="1">
                <a:latin typeface="微软雅黑"/>
                <a:ea typeface="微软雅黑"/>
                <a:cs typeface="微软雅黑"/>
              </a:rPr>
              <a:t>Дополнительное</a:t>
            </a:r>
            <a:r>
              <a:rPr dirty="0">
                <a:latin typeface="微软雅黑"/>
                <a:ea typeface="微软雅黑"/>
                <a:cs typeface="微软雅黑"/>
              </a:rPr>
              <a:t> </a:t>
            </a:r>
            <a:r>
              <a:rPr dirty="0" err="1">
                <a:latin typeface="微软雅黑"/>
                <a:ea typeface="微软雅黑"/>
                <a:cs typeface="微软雅黑"/>
              </a:rPr>
              <a:t>фото</a:t>
            </a:r>
            <a:br>
              <a:rPr lang="ru-RU" dirty="0">
                <a:latin typeface="微软雅黑"/>
                <a:ea typeface="微软雅黑"/>
                <a:cs typeface="微软雅黑"/>
              </a:rPr>
            </a:br>
            <a:r>
              <a:rPr lang="ru-RU" dirty="0">
                <a:latin typeface="微软雅黑"/>
                <a:ea typeface="微软雅黑"/>
                <a:cs typeface="微软雅黑"/>
              </a:rPr>
              <a:t>склада запасных частей</a:t>
            </a:r>
            <a:endParaRPr dirty="0">
              <a:latin typeface="微软雅黑"/>
              <a:ea typeface="微软雅黑"/>
              <a:cs typeface="微软雅黑"/>
            </a:endParaRPr>
          </a:p>
          <a:p>
            <a:pPr algn="ctr">
              <a:defRPr/>
            </a:pPr>
            <a:r>
              <a:rPr dirty="0" err="1">
                <a:latin typeface="微软雅黑"/>
                <a:ea typeface="微软雅黑"/>
                <a:cs typeface="微软雅黑"/>
              </a:rPr>
              <a:t>附加照片</a:t>
            </a:r>
            <a:endParaRPr dirty="0"/>
          </a:p>
        </p:txBody>
      </p:sp>
      <p:sp>
        <p:nvSpPr>
          <p:cNvPr id="3" name="Shape 63">
            <a:extLst>
              <a:ext uri="{FF2B5EF4-FFF2-40B4-BE49-F238E27FC236}">
                <a16:creationId xmlns:a16="http://schemas.microsoft.com/office/drawing/2014/main" id="{FA0AD6B3-D139-D8C4-B7E1-1E80D49B14A2}"/>
              </a:ext>
            </a:extLst>
          </p:cNvPr>
          <p:cNvSpPr/>
          <p:nvPr/>
        </p:nvSpPr>
        <p:spPr bwMode="auto">
          <a:xfrm>
            <a:off x="6192609" y="1271449"/>
            <a:ext cx="5400000" cy="2520000"/>
          </a:xfrm>
          <a:prstGeom prst="rect">
            <a:avLst/>
          </a:prstGeom>
          <a:noFill/>
          <a:ln w="9525">
            <a:solidFill>
              <a:srgbClr val="194D48"/>
            </a:solidFill>
            <a:prstDash val="solid"/>
            <a:headEnd type="none" w="med" len="med"/>
            <a:tailEnd type="none" w="med" len="med"/>
          </a:ln>
        </p:spPr>
        <p:txBody>
          <a:bodyPr wrap="squar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dirty="0" err="1">
                <a:latin typeface="微软雅黑"/>
                <a:ea typeface="微软雅黑"/>
                <a:cs typeface="微软雅黑"/>
              </a:rPr>
              <a:t>Фото</a:t>
            </a:r>
            <a:r>
              <a:rPr dirty="0">
                <a:latin typeface="微软雅黑"/>
                <a:ea typeface="微软雅黑"/>
                <a:cs typeface="微软雅黑"/>
              </a:rPr>
              <a:t> </a:t>
            </a:r>
            <a:r>
              <a:rPr dirty="0" err="1">
                <a:latin typeface="微软雅黑"/>
                <a:ea typeface="微软雅黑"/>
                <a:cs typeface="微软雅黑"/>
              </a:rPr>
              <a:t>сервиса</a:t>
            </a:r>
            <a:r>
              <a:rPr dirty="0">
                <a:latin typeface="微软雅黑"/>
                <a:ea typeface="微软雅黑"/>
                <a:cs typeface="微软雅黑"/>
              </a:rPr>
              <a:t> </a:t>
            </a:r>
            <a:r>
              <a:rPr lang="ru-RU" sz="1600" b="0" i="0" u="none" strike="noStrike" cap="none" spc="0" dirty="0" err="1">
                <a:solidFill>
                  <a:schemeClr val="tx1"/>
                </a:solidFill>
                <a:latin typeface="微软雅黑"/>
                <a:ea typeface="微软雅黑"/>
                <a:cs typeface="微软雅黑"/>
              </a:rPr>
              <a:t>维修站照片</a:t>
            </a:r>
            <a:endParaRPr dirty="0"/>
          </a:p>
        </p:txBody>
      </p:sp>
      <p:sp>
        <p:nvSpPr>
          <p:cNvPr id="4" name="Shape 64">
            <a:extLst>
              <a:ext uri="{FF2B5EF4-FFF2-40B4-BE49-F238E27FC236}">
                <a16:creationId xmlns:a16="http://schemas.microsoft.com/office/drawing/2014/main" id="{F886BC5E-4CEC-5FCB-C78C-29DD359F2C31}"/>
              </a:ext>
            </a:extLst>
          </p:cNvPr>
          <p:cNvSpPr/>
          <p:nvPr/>
        </p:nvSpPr>
        <p:spPr bwMode="auto">
          <a:xfrm>
            <a:off x="708025" y="3862794"/>
            <a:ext cx="5400000" cy="2520000"/>
          </a:xfrm>
          <a:prstGeom prst="rect">
            <a:avLst/>
          </a:prstGeom>
          <a:noFill/>
          <a:ln w="9525">
            <a:solidFill>
              <a:srgbClr val="194D48"/>
            </a:solidFill>
            <a:prstDash val="solid"/>
            <a:headEnd type="none" w="med" len="med"/>
            <a:tailEnd type="none" w="med" len="med"/>
          </a:ln>
        </p:spPr>
        <p:txBody>
          <a:bodyPr wrap="non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lang="ru-RU" dirty="0">
                <a:latin typeface="微软雅黑"/>
                <a:ea typeface="微软雅黑"/>
                <a:cs typeface="微软雅黑"/>
              </a:rPr>
              <a:t>Ф</a:t>
            </a:r>
            <a:r>
              <a:rPr dirty="0" err="1">
                <a:latin typeface="微软雅黑"/>
                <a:ea typeface="微软雅黑"/>
                <a:cs typeface="微软雅黑"/>
              </a:rPr>
              <a:t>ото</a:t>
            </a:r>
            <a:r>
              <a:rPr lang="ru-RU" dirty="0">
                <a:latin typeface="微软雅黑"/>
                <a:ea typeface="微软雅黑"/>
                <a:cs typeface="微软雅黑"/>
              </a:rPr>
              <a:t> станции кузовного ремонта</a:t>
            </a:r>
            <a:endParaRPr dirty="0">
              <a:latin typeface="微软雅黑"/>
              <a:ea typeface="微软雅黑"/>
              <a:cs typeface="微软雅黑"/>
            </a:endParaRPr>
          </a:p>
          <a:p>
            <a:pPr algn="ctr">
              <a:defRPr/>
            </a:pPr>
            <a:r>
              <a:rPr dirty="0" err="1">
                <a:latin typeface="微软雅黑"/>
                <a:ea typeface="微软雅黑"/>
                <a:cs typeface="微软雅黑"/>
              </a:rPr>
              <a:t>附加照片</a:t>
            </a:r>
            <a:endParaRPr dirty="0"/>
          </a:p>
        </p:txBody>
      </p:sp>
      <p:sp>
        <p:nvSpPr>
          <p:cNvPr id="5" name="Shape 65">
            <a:extLst>
              <a:ext uri="{FF2B5EF4-FFF2-40B4-BE49-F238E27FC236}">
                <a16:creationId xmlns:a16="http://schemas.microsoft.com/office/drawing/2014/main" id="{9A7F0A2A-3EB2-5F2F-F79B-C91824451B8A}"/>
              </a:ext>
            </a:extLst>
          </p:cNvPr>
          <p:cNvSpPr/>
          <p:nvPr/>
        </p:nvSpPr>
        <p:spPr bwMode="auto">
          <a:xfrm>
            <a:off x="708025" y="1272745"/>
            <a:ext cx="5400000" cy="2520000"/>
          </a:xfrm>
          <a:prstGeom prst="rect">
            <a:avLst/>
          </a:prstGeom>
          <a:noFill/>
          <a:ln w="9525">
            <a:solidFill>
              <a:srgbClr val="194D48"/>
            </a:solidFill>
            <a:prstDash val="solid"/>
            <a:headEnd type="none" w="med" len="med"/>
            <a:tailEnd type="none" w="med" len="med"/>
          </a:ln>
        </p:spPr>
        <p:txBody>
          <a:bodyPr wrap="square" lIns="91440" tIns="45720" rIns="91440" bIns="45720" anchor="ctr"/>
          <a:lstStyle>
            <a:defPPr/>
            <a:lvl1pPr marL="0" lvl="0" indent="0" algn="l">
              <a:defRPr sz="1600">
                <a:solidFill>
                  <a:schemeClr val="tx1"/>
                </a:solidFill>
                <a:latin typeface="Arial"/>
                <a:ea typeface="Arial"/>
                <a:cs typeface="Arial"/>
              </a:defRPr>
            </a:lvl1pPr>
            <a:lvl2pPr marL="457200" lvl="1" indent="0" algn="l">
              <a:defRPr sz="1600">
                <a:solidFill>
                  <a:schemeClr val="tx1"/>
                </a:solidFill>
                <a:latin typeface="Arial"/>
                <a:ea typeface="Arial"/>
                <a:cs typeface="Arial"/>
              </a:defRPr>
            </a:lvl2pPr>
            <a:lvl3pPr marL="914400" lvl="2" indent="0" algn="l">
              <a:defRPr sz="1600">
                <a:solidFill>
                  <a:schemeClr val="tx1"/>
                </a:solidFill>
                <a:latin typeface="Arial"/>
                <a:ea typeface="Arial"/>
                <a:cs typeface="Arial"/>
              </a:defRPr>
            </a:lvl3pPr>
            <a:lvl4pPr marL="1371600" lvl="3" indent="0" algn="l">
              <a:defRPr sz="1600">
                <a:solidFill>
                  <a:schemeClr val="tx1"/>
                </a:solidFill>
                <a:latin typeface="Arial"/>
                <a:ea typeface="Arial"/>
                <a:cs typeface="Arial"/>
              </a:defRPr>
            </a:lvl4pPr>
            <a:lvl5pPr marL="1828800" lvl="4" indent="0" algn="l">
              <a:defRPr sz="1600">
                <a:solidFill>
                  <a:schemeClr val="tx1"/>
                </a:solidFill>
                <a:latin typeface="Arial"/>
                <a:ea typeface="Arial"/>
                <a:cs typeface="Arial"/>
              </a:defRPr>
            </a:lvl5pPr>
            <a:lvl6pPr marL="2286000" lvl="5" indent="0" algn="l">
              <a:defRPr sz="1600">
                <a:solidFill>
                  <a:schemeClr val="tx1"/>
                </a:solidFill>
                <a:latin typeface="Arial"/>
                <a:ea typeface="Arial"/>
                <a:cs typeface="Arial"/>
              </a:defRPr>
            </a:lvl6pPr>
            <a:lvl7pPr marL="2743200" lvl="6" indent="0" algn="l">
              <a:defRPr sz="1600">
                <a:solidFill>
                  <a:schemeClr val="tx1"/>
                </a:solidFill>
                <a:latin typeface="Arial"/>
                <a:ea typeface="Arial"/>
                <a:cs typeface="Arial"/>
              </a:defRPr>
            </a:lvl7pPr>
            <a:lvl8pPr marL="3200400" lvl="7" indent="0" algn="l">
              <a:defRPr sz="1600">
                <a:solidFill>
                  <a:schemeClr val="tx1"/>
                </a:solidFill>
                <a:latin typeface="Arial"/>
                <a:ea typeface="Arial"/>
                <a:cs typeface="Arial"/>
              </a:defRPr>
            </a:lvl8pPr>
            <a:lvl9pPr marL="3657600" lvl="8" indent="0" algn="l">
              <a:defRPr sz="1600">
                <a:solidFill>
                  <a:schemeClr val="tx1"/>
                </a:solidFill>
                <a:latin typeface="Arial"/>
                <a:ea typeface="Arial"/>
                <a:cs typeface="Arial"/>
              </a:defRPr>
            </a:lvl9pPr>
          </a:lstStyle>
          <a:p>
            <a:pPr algn="ctr">
              <a:defRPr/>
            </a:pPr>
            <a:r>
              <a:rPr dirty="0" err="1">
                <a:latin typeface="微软雅黑"/>
                <a:ea typeface="微软雅黑"/>
                <a:cs typeface="微软雅黑"/>
              </a:rPr>
              <a:t>Фото</a:t>
            </a:r>
            <a:r>
              <a:rPr dirty="0">
                <a:latin typeface="微软雅黑"/>
                <a:ea typeface="微软雅黑"/>
                <a:cs typeface="微软雅黑"/>
              </a:rPr>
              <a:t> </a:t>
            </a:r>
            <a:r>
              <a:rPr dirty="0" err="1">
                <a:latin typeface="微软雅黑"/>
                <a:ea typeface="微软雅黑"/>
                <a:cs typeface="微软雅黑"/>
              </a:rPr>
              <a:t>сервиса</a:t>
            </a:r>
            <a:r>
              <a:rPr dirty="0">
                <a:latin typeface="微软雅黑"/>
                <a:ea typeface="微软雅黑"/>
                <a:cs typeface="微软雅黑"/>
              </a:rPr>
              <a:t> </a:t>
            </a:r>
            <a:r>
              <a:rPr dirty="0" err="1">
                <a:latin typeface="微软雅黑"/>
                <a:ea typeface="微软雅黑"/>
                <a:cs typeface="微软雅黑"/>
              </a:rPr>
              <a:t>维修站照片</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Shape 61">
            <a:extLst>
              <a:ext uri="{FF2B5EF4-FFF2-40B4-BE49-F238E27FC236}">
                <a16:creationId xmlns:a16="http://schemas.microsoft.com/office/drawing/2014/main" id="{D9EE061D-E32E-C4E8-7802-DE0B3FFB1ABF}"/>
              </a:ext>
            </a:extLst>
          </p:cNvPr>
          <p:cNvSpPr/>
          <p:nvPr/>
        </p:nvSpPr>
        <p:spPr bwMode="auto">
          <a:xfrm>
            <a:off x="708024" y="283255"/>
            <a:ext cx="9084369" cy="557004"/>
          </a:xfrm>
          <a:prstGeom prst="rect">
            <a:avLst/>
          </a:prstGeom>
        </p:spPr>
        <p:txBody>
          <a:bodyPr lIns="91440" tIns="45720" rIns="91440" bIns="45720" anchor="ctr">
            <a:noAutofit/>
          </a:bodyPr>
          <a:lstStyle>
            <a:defPPr/>
            <a:lvl1pPr marL="0" lvl="0" indent="0" algn="l">
              <a:defRPr sz="2400">
                <a:solidFill>
                  <a:srgbClr val="4C4C4C"/>
                </a:solidFill>
                <a:latin typeface="微软雅黑"/>
                <a:ea typeface="微软雅黑"/>
                <a:cs typeface="微软雅黑"/>
              </a:defRPr>
            </a:lvl1pPr>
            <a:lvl2pPr marL="457200" lvl="1" indent="0" algn="l">
              <a:defRPr sz="4400">
                <a:solidFill>
                  <a:srgbClr val="4C4C4C"/>
                </a:solidFill>
                <a:latin typeface="Hiragino Sans GB W6"/>
                <a:ea typeface="Hiragino Sans GB W6"/>
                <a:cs typeface="Hiragino Sans GB W6"/>
              </a:defRPr>
            </a:lvl2pPr>
            <a:lvl3pPr marL="914400" lvl="2" indent="0" algn="l">
              <a:defRPr sz="4400">
                <a:solidFill>
                  <a:srgbClr val="4C4C4C"/>
                </a:solidFill>
                <a:latin typeface="Hiragino Sans GB W6"/>
                <a:ea typeface="Hiragino Sans GB W6"/>
                <a:cs typeface="Hiragino Sans GB W6"/>
              </a:defRPr>
            </a:lvl3pPr>
            <a:lvl4pPr marL="1371600" lvl="3" indent="0" algn="l">
              <a:defRPr sz="4400">
                <a:solidFill>
                  <a:srgbClr val="4C4C4C"/>
                </a:solidFill>
                <a:latin typeface="Hiragino Sans GB W6"/>
                <a:ea typeface="Hiragino Sans GB W6"/>
                <a:cs typeface="Hiragino Sans GB W6"/>
              </a:defRPr>
            </a:lvl4pPr>
            <a:lvl5pPr marL="1828800" lvl="4" indent="0" algn="l">
              <a:defRPr sz="4400">
                <a:solidFill>
                  <a:srgbClr val="4C4C4C"/>
                </a:solidFill>
                <a:latin typeface="Hiragino Sans GB W6"/>
                <a:ea typeface="Hiragino Sans GB W6"/>
                <a:cs typeface="Hiragino Sans GB W6"/>
              </a:defRPr>
            </a:lvl5pPr>
            <a:lvl6pPr marL="457200" lvl="5" indent="0" algn="ctr">
              <a:defRPr sz="4400">
                <a:solidFill>
                  <a:schemeClr val="tx1"/>
                </a:solidFill>
                <a:latin typeface="Calibri"/>
                <a:ea typeface="Calibri"/>
                <a:cs typeface="Calibri"/>
              </a:defRPr>
            </a:lvl6pPr>
            <a:lvl7pPr marL="914400" lvl="6" indent="0" algn="ctr">
              <a:defRPr sz="4400">
                <a:solidFill>
                  <a:schemeClr val="tx1"/>
                </a:solidFill>
                <a:latin typeface="Calibri"/>
                <a:ea typeface="Calibri"/>
                <a:cs typeface="Calibri"/>
              </a:defRPr>
            </a:lvl7pPr>
            <a:lvl8pPr marL="1371600" lvl="7" indent="0" algn="ctr">
              <a:defRPr sz="4400">
                <a:solidFill>
                  <a:schemeClr val="tx1"/>
                </a:solidFill>
                <a:latin typeface="Calibri"/>
                <a:ea typeface="Calibri"/>
                <a:cs typeface="Calibri"/>
              </a:defRPr>
            </a:lvl8pPr>
            <a:lvl9pPr marL="1828800" lvl="8" indent="0" algn="ctr">
              <a:defRPr sz="4400">
                <a:solidFill>
                  <a:schemeClr val="tx1"/>
                </a:solidFill>
                <a:latin typeface="Calibri"/>
                <a:ea typeface="Calibri"/>
                <a:cs typeface="Calibri"/>
              </a:defRPr>
            </a:lvl9pPr>
          </a:lstStyle>
          <a:p>
            <a:pPr>
              <a:lnSpc>
                <a:spcPct val="90000"/>
              </a:lnSpc>
              <a:defRPr/>
            </a:pPr>
            <a:r>
              <a:rPr lang="ru-RU" sz="2000" b="1" dirty="0">
                <a:solidFill>
                  <a:schemeClr val="tx1">
                    <a:lumMod val="85000"/>
                    <a:lumOff val="15000"/>
                  </a:schemeClr>
                </a:solidFill>
                <a:latin typeface="Myriad Pro"/>
                <a:ea typeface="Myriad Pro"/>
                <a:cs typeface="Myriad Pro"/>
              </a:rPr>
              <a:t>ВИЗУАЛИЗАЦИЯ ФАСАДА </a:t>
            </a:r>
            <a:r>
              <a:rPr sz="2000" b="1" dirty="0">
                <a:solidFill>
                  <a:schemeClr val="tx1">
                    <a:lumMod val="85000"/>
                    <a:lumOff val="15000"/>
                  </a:schemeClr>
                </a:solidFill>
                <a:latin typeface="Myriad Pro"/>
                <a:ea typeface="Myriad Pro"/>
                <a:cs typeface="Myriad Pro"/>
              </a:rPr>
              <a:t>(ФОТО</a:t>
            </a:r>
            <a:r>
              <a:rPr lang="ru-RU" sz="2000" b="1" dirty="0">
                <a:solidFill>
                  <a:schemeClr val="tx1">
                    <a:lumMod val="85000"/>
                    <a:lumOff val="15000"/>
                  </a:schemeClr>
                </a:solidFill>
                <a:latin typeface="Myriad Pro"/>
                <a:ea typeface="Myriad Pro"/>
                <a:cs typeface="Myriad Pro"/>
              </a:rPr>
              <a:t>ПРИВЯЗКА</a:t>
            </a:r>
            <a:r>
              <a:rPr sz="2000" b="1" dirty="0">
                <a:solidFill>
                  <a:schemeClr val="tx1">
                    <a:lumMod val="85000"/>
                    <a:lumOff val="15000"/>
                  </a:schemeClr>
                </a:solidFill>
                <a:latin typeface="Myriad Pro"/>
                <a:ea typeface="Myriad Pro"/>
                <a:cs typeface="Myriad Pro"/>
              </a:rPr>
              <a:t>)</a:t>
            </a:r>
            <a:r>
              <a:rPr lang="ru-RU" sz="2000" b="1" dirty="0">
                <a:solidFill>
                  <a:schemeClr val="tx1">
                    <a:lumMod val="85000"/>
                    <a:lumOff val="15000"/>
                  </a:schemeClr>
                </a:solidFill>
                <a:latin typeface="Myriad Pro"/>
                <a:ea typeface="Myriad Pro"/>
                <a:cs typeface="Myriad Pro"/>
              </a:rPr>
              <a:t>    </a:t>
            </a:r>
            <a:r>
              <a:rPr lang="zh-CN" altLang="en-US" sz="2000" b="1" dirty="0">
                <a:solidFill>
                  <a:schemeClr val="tx1">
                    <a:lumMod val="85000"/>
                    <a:lumOff val="15000"/>
                  </a:schemeClr>
                </a:solidFill>
                <a:latin typeface="Myriad Pro"/>
                <a:ea typeface="Myriad Pro"/>
                <a:cs typeface="Myriad Pro"/>
              </a:rPr>
              <a:t>立面可视化（照片装订）</a:t>
            </a:r>
            <a:endParaRPr sz="2000" dirty="0">
              <a:latin typeface="Myriad Pro"/>
            </a:endParaRPr>
          </a:p>
        </p:txBody>
      </p:sp>
      <p:sp>
        <p:nvSpPr>
          <p:cNvPr id="9" name="Прямоугольник 8">
            <a:extLst>
              <a:ext uri="{FF2B5EF4-FFF2-40B4-BE49-F238E27FC236}">
                <a16:creationId xmlns:a16="http://schemas.microsoft.com/office/drawing/2014/main" id="{0DAED2E6-CBA1-4078-9331-0B04F0EC73B8}"/>
              </a:ext>
            </a:extLst>
          </p:cNvPr>
          <p:cNvSpPr/>
          <p:nvPr/>
        </p:nvSpPr>
        <p:spPr>
          <a:xfrm>
            <a:off x="872845" y="1088968"/>
            <a:ext cx="3061883" cy="1352764"/>
          </a:xfrm>
          <a:prstGeom prst="rect">
            <a:avLst/>
          </a:prstGeom>
          <a:solidFill>
            <a:srgbClr val="194D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D9E5AC87-A1C9-4C12-B719-8FBD7E18F3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89" y="0"/>
            <a:ext cx="3061883" cy="3059334"/>
          </a:xfrm>
          <a:prstGeom prst="rect">
            <a:avLst/>
          </a:prstGeom>
        </p:spPr>
      </p:pic>
      <p:sp>
        <p:nvSpPr>
          <p:cNvPr id="10" name="Shape 53">
            <a:extLst>
              <a:ext uri="{FF2B5EF4-FFF2-40B4-BE49-F238E27FC236}">
                <a16:creationId xmlns:a16="http://schemas.microsoft.com/office/drawing/2014/main" id="{1BEF13B2-6A48-4385-9F24-84BBED0B3BBA}"/>
              </a:ext>
            </a:extLst>
          </p:cNvPr>
          <p:cNvSpPr/>
          <p:nvPr/>
        </p:nvSpPr>
        <p:spPr bwMode="auto">
          <a:xfrm>
            <a:off x="9235021" y="2024380"/>
            <a:ext cx="1991204" cy="417352"/>
          </a:xfrm>
          <a:prstGeom prst="rect">
            <a:avLst/>
          </a:prstGeom>
          <a:solidFill>
            <a:srgbClr val="194D48"/>
          </a:solidFill>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sz="1800" dirty="0" err="1"/>
              <a:t>Пример</a:t>
            </a:r>
            <a:r>
              <a:rPr sz="1800" dirty="0"/>
              <a:t> </a:t>
            </a:r>
            <a:r>
              <a:rPr sz="1800" dirty="0" err="1"/>
              <a:t>例如</a:t>
            </a:r>
            <a:endParaRPr sz="1100" dirty="0"/>
          </a:p>
        </p:txBody>
      </p:sp>
      <p:pic>
        <p:nvPicPr>
          <p:cNvPr id="11" name="Рисунок 10">
            <a:extLst>
              <a:ext uri="{FF2B5EF4-FFF2-40B4-BE49-F238E27FC236}">
                <a16:creationId xmlns:a16="http://schemas.microsoft.com/office/drawing/2014/main" id="{78648CC2-E3B9-4F77-95FF-D2D417B63DBB}"/>
              </a:ext>
            </a:extLst>
          </p:cNvPr>
          <p:cNvPicPr>
            <a:picLocks noChangeAspect="1"/>
          </p:cNvPicPr>
          <p:nvPr/>
        </p:nvPicPr>
        <p:blipFill>
          <a:blip r:embed="rId4"/>
          <a:stretch>
            <a:fillRect/>
          </a:stretch>
        </p:blipFill>
        <p:spPr>
          <a:xfrm>
            <a:off x="872845" y="2687151"/>
            <a:ext cx="3843767" cy="2434001"/>
          </a:xfrm>
          <a:prstGeom prst="rect">
            <a:avLst/>
          </a:prstGeom>
        </p:spPr>
      </p:pic>
      <p:pic>
        <p:nvPicPr>
          <p:cNvPr id="12" name="Рисунок 11">
            <a:extLst>
              <a:ext uri="{FF2B5EF4-FFF2-40B4-BE49-F238E27FC236}">
                <a16:creationId xmlns:a16="http://schemas.microsoft.com/office/drawing/2014/main" id="{FFFEB3D5-D663-4A15-B5B7-3FB8A70D96DF}"/>
              </a:ext>
            </a:extLst>
          </p:cNvPr>
          <p:cNvPicPr>
            <a:picLocks noChangeAspect="1"/>
          </p:cNvPicPr>
          <p:nvPr/>
        </p:nvPicPr>
        <p:blipFill>
          <a:blip r:embed="rId5"/>
          <a:stretch>
            <a:fillRect/>
          </a:stretch>
        </p:blipFill>
        <p:spPr>
          <a:xfrm>
            <a:off x="6991153" y="2591968"/>
            <a:ext cx="4487737" cy="2624366"/>
          </a:xfrm>
          <a:prstGeom prst="rect">
            <a:avLst/>
          </a:prstGeom>
        </p:spPr>
      </p:pic>
      <p:sp>
        <p:nvSpPr>
          <p:cNvPr id="14" name="TextBox 13">
            <a:extLst>
              <a:ext uri="{FF2B5EF4-FFF2-40B4-BE49-F238E27FC236}">
                <a16:creationId xmlns:a16="http://schemas.microsoft.com/office/drawing/2014/main" id="{F15F4B6E-74F2-4B42-9828-3D027B3581D3}"/>
              </a:ext>
            </a:extLst>
          </p:cNvPr>
          <p:cNvSpPr txBox="1"/>
          <p:nvPr/>
        </p:nvSpPr>
        <p:spPr>
          <a:xfrm>
            <a:off x="776389" y="5407818"/>
            <a:ext cx="10522469" cy="110799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sz="1100" dirty="0">
                <a:solidFill>
                  <a:schemeClr val="tx1">
                    <a:lumMod val="85000"/>
                    <a:lumOff val="15000"/>
                  </a:schemeClr>
                </a:solidFill>
                <a:latin typeface="Fira Sans" panose="020B0503050000020004" pitchFamily="34" charset="0"/>
              </a:rPr>
              <a:t>Размещение логотипа </a:t>
            </a:r>
            <a:r>
              <a:rPr lang="en-US" sz="1100" dirty="0">
                <a:solidFill>
                  <a:schemeClr val="tx1">
                    <a:lumMod val="85000"/>
                    <a:lumOff val="15000"/>
                  </a:schemeClr>
                </a:solidFill>
                <a:latin typeface="Fira Sans" panose="020B0503050000020004" pitchFamily="34" charset="0"/>
              </a:rPr>
              <a:t>Li </a:t>
            </a:r>
            <a:r>
              <a:rPr lang="ru-RU" sz="1100" dirty="0">
                <a:solidFill>
                  <a:schemeClr val="tx1">
                    <a:lumMod val="85000"/>
                    <a:lumOff val="15000"/>
                  </a:schemeClr>
                </a:solidFill>
                <a:latin typeface="Fira Sans" panose="020B0503050000020004" pitchFamily="34" charset="0"/>
              </a:rPr>
              <a:t>строго по центру фасада на фризе или остеклении.</a:t>
            </a:r>
            <a:r>
              <a:rPr lang="en-US" sz="1100" dirty="0">
                <a:solidFill>
                  <a:schemeClr val="tx1">
                    <a:lumMod val="85000"/>
                    <a:lumOff val="15000"/>
                  </a:schemeClr>
                </a:solidFill>
                <a:latin typeface="Fira Sans" panose="020B0503050000020004" pitchFamily="34" charset="0"/>
              </a:rPr>
              <a:t> </a:t>
            </a:r>
            <a:r>
              <a:rPr lang="ru-RU" sz="1100" dirty="0">
                <a:solidFill>
                  <a:schemeClr val="tx1">
                    <a:lumMod val="85000"/>
                    <a:lumOff val="15000"/>
                  </a:schemeClr>
                </a:solidFill>
                <a:latin typeface="Fira Sans" panose="020B0503050000020004" pitchFamily="34" charset="0"/>
              </a:rPr>
              <a:t>Наличие/сохранение логотипов других брендов в монобрендовом салоне не допускается. Сохранение текущего фасадного фриза дилера на этапе запуска дилерского центра определяется архитектурой здания, сложные фризы должны быть сразу заменены на стандартные панели.</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u-RU" sz="1100" dirty="0">
              <a:solidFill>
                <a:schemeClr val="tx1">
                  <a:lumMod val="85000"/>
                  <a:lumOff val="15000"/>
                </a:schemeClr>
              </a:solidFill>
              <a:latin typeface="Fira Sans" panose="020B05030500000200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1100" dirty="0">
                <a:solidFill>
                  <a:schemeClr val="tx1">
                    <a:lumMod val="85000"/>
                    <a:lumOff val="15000"/>
                  </a:schemeClr>
                </a:solidFill>
                <a:latin typeface="Fira Sans" panose="020B0503050000020004" pitchFamily="34" charset="0"/>
              </a:rPr>
              <a:t>Li</a:t>
            </a:r>
            <a:r>
              <a:rPr lang="zh-CN" altLang="en-US" sz="1100" dirty="0">
                <a:solidFill>
                  <a:schemeClr val="tx1">
                    <a:lumMod val="85000"/>
                    <a:lumOff val="15000"/>
                  </a:schemeClr>
                </a:solidFill>
                <a:latin typeface="Fira Sans" panose="020B0503050000020004" pitchFamily="34" charset="0"/>
              </a:rPr>
              <a:t>标志严格放置在楣板或玻璃幕墙的中心。 不允许在单一品牌陈列室内出现</a:t>
            </a:r>
            <a:r>
              <a:rPr lang="en-US" altLang="zh-CN" sz="1100" dirty="0">
                <a:solidFill>
                  <a:schemeClr val="tx1">
                    <a:lumMod val="85000"/>
                    <a:lumOff val="15000"/>
                  </a:schemeClr>
                </a:solidFill>
                <a:latin typeface="Fira Sans" panose="020B0503050000020004" pitchFamily="34" charset="0"/>
              </a:rPr>
              <a:t>/</a:t>
            </a:r>
            <a:r>
              <a:rPr lang="zh-CN" altLang="en-US" sz="1100" dirty="0">
                <a:solidFill>
                  <a:schemeClr val="tx1">
                    <a:lumMod val="85000"/>
                    <a:lumOff val="15000"/>
                  </a:schemeClr>
                </a:solidFill>
                <a:latin typeface="Fira Sans" panose="020B0503050000020004" pitchFamily="34" charset="0"/>
              </a:rPr>
              <a:t>保留其他品牌的标志。 经销商目前的立面楣板在经销商推出阶段的保存是由建筑物的架构决定的，复杂的楣板应立即更换为标准</a:t>
            </a:r>
            <a:r>
              <a:rPr lang="en-US" altLang="zh-CN" sz="1100" dirty="0">
                <a:solidFill>
                  <a:schemeClr val="tx1">
                    <a:lumMod val="85000"/>
                    <a:lumOff val="15000"/>
                  </a:schemeClr>
                </a:solidFill>
                <a:latin typeface="Fira Sans" panose="020B0503050000020004" pitchFamily="34" charset="0"/>
              </a:rPr>
              <a:t>Li</a:t>
            </a:r>
            <a:r>
              <a:rPr lang="zh-CN" altLang="en-US" sz="1100" dirty="0">
                <a:solidFill>
                  <a:schemeClr val="tx1">
                    <a:lumMod val="85000"/>
                    <a:lumOff val="15000"/>
                  </a:schemeClr>
                </a:solidFill>
                <a:latin typeface="Fira Sans" panose="020B0503050000020004" pitchFamily="34" charset="0"/>
              </a:rPr>
              <a:t>汽车面板。</a:t>
            </a:r>
            <a:endParaRPr lang="ru-RU" sz="1100" dirty="0">
              <a:solidFill>
                <a:schemeClr val="tx1">
                  <a:lumMod val="85000"/>
                  <a:lumOff val="15000"/>
                </a:schemeClr>
              </a:solidFill>
              <a:latin typeface="Fira Sans" panose="020B0503050000020004" pitchFamily="34" charset="0"/>
            </a:endParaRPr>
          </a:p>
        </p:txBody>
      </p:sp>
      <p:sp>
        <p:nvSpPr>
          <p:cNvPr id="17" name="Shape 53">
            <a:extLst>
              <a:ext uri="{FF2B5EF4-FFF2-40B4-BE49-F238E27FC236}">
                <a16:creationId xmlns:a16="http://schemas.microsoft.com/office/drawing/2014/main" id="{7AB7F520-46EF-40ED-BE0C-FD1817FD69E9}"/>
              </a:ext>
            </a:extLst>
          </p:cNvPr>
          <p:cNvSpPr/>
          <p:nvPr/>
        </p:nvSpPr>
        <p:spPr bwMode="auto">
          <a:xfrm>
            <a:off x="1476221" y="1995574"/>
            <a:ext cx="1991204" cy="417352"/>
          </a:xfrm>
          <a:prstGeom prst="rect">
            <a:avLst/>
          </a:prstGeom>
          <a:solidFill>
            <a:srgbClr val="194D48"/>
          </a:solidFill>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lang="ru-RU" altLang="zh-CN" sz="2000" b="0" i="0" dirty="0">
                <a:solidFill>
                  <a:schemeClr val="bg1"/>
                </a:solidFill>
                <a:effectLst/>
                <a:latin typeface="YS Text"/>
              </a:rPr>
              <a:t>Логотип </a:t>
            </a:r>
            <a:r>
              <a:rPr lang="zh-CN" altLang="en-US" sz="2000" b="0" i="0" dirty="0">
                <a:solidFill>
                  <a:schemeClr val="bg1"/>
                </a:solidFill>
                <a:effectLst/>
                <a:latin typeface="YS Text"/>
              </a:rPr>
              <a:t>标志</a:t>
            </a:r>
            <a:r>
              <a:rPr lang="ru-RU" sz="1800" dirty="0">
                <a:solidFill>
                  <a:schemeClr val="bg1"/>
                </a:solidFill>
              </a:rPr>
              <a:t> </a:t>
            </a:r>
            <a:endParaRPr sz="1100" dirty="0">
              <a:solidFill>
                <a:schemeClr val="bg1"/>
              </a:solidFill>
            </a:endParaRPr>
          </a:p>
        </p:txBody>
      </p:sp>
    </p:spTree>
    <p:extLst>
      <p:ext uri="{BB962C8B-B14F-4D97-AF65-F5344CB8AC3E}">
        <p14:creationId xmlns:p14="http://schemas.microsoft.com/office/powerpoint/2010/main" val="3199229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rgbClr val="194D48"/>
        </a:solidFill>
        <a:effectLst/>
      </p:bgPr>
    </p:bg>
    <p:spTree>
      <p:nvGrpSpPr>
        <p:cNvPr id="1" name=""/>
        <p:cNvGrpSpPr/>
        <p:nvPr/>
      </p:nvGrpSpPr>
      <p:grpSpPr bwMode="auto">
        <a:xfrm>
          <a:off x="0" y="0"/>
          <a:ext cx="0" cy="0"/>
          <a:chOff x="0" y="0"/>
          <a:chExt cx="0" cy="0"/>
        </a:xfrm>
      </p:grpSpPr>
      <p:sp>
        <p:nvSpPr>
          <p:cNvPr id="75" name="Shape 75"/>
          <p:cNvSpPr/>
          <p:nvPr/>
        </p:nvSpPr>
        <p:spPr bwMode="auto">
          <a:xfrm>
            <a:off x="142775" y="3068972"/>
            <a:ext cx="4799712" cy="707886"/>
          </a:xfrm>
          <a:prstGeom prst="rect">
            <a:avLst/>
          </a:prstGeom>
        </p:spPr>
        <p:txBody>
          <a:bodyPr wrap="none" lIns="91440" tIns="45720" rIns="91440" bIns="45720">
            <a:spAutoFit/>
          </a:bodyPr>
          <a:lstStyle/>
          <a:p>
            <a:pPr marL="0" indent="0">
              <a:defRPr/>
            </a:pPr>
            <a:r>
              <a:rPr sz="2000" b="1" dirty="0">
                <a:solidFill>
                  <a:schemeClr val="bg1"/>
                </a:solidFill>
                <a:latin typeface="Myriad Pro"/>
                <a:ea typeface="Myriad Pro"/>
                <a:cs typeface="Myriad Pro"/>
              </a:rPr>
              <a:t>СПАСИБО ЗА ВАШЕ ПРЕДЛОЖЕНИЕ!</a:t>
            </a:r>
          </a:p>
          <a:p>
            <a:pPr marL="0" indent="0">
              <a:defRPr/>
            </a:pPr>
            <a:r>
              <a:rPr lang="ru-RU" sz="2000" b="1" i="0" u="none" strike="noStrike" cap="none" spc="0" dirty="0" err="1">
                <a:solidFill>
                  <a:schemeClr val="bg1"/>
                </a:solidFill>
                <a:latin typeface="Myriad Pro"/>
                <a:ea typeface="Myriad Pro"/>
                <a:cs typeface="Myriad Pro"/>
              </a:rPr>
              <a:t>感谢您的反馈</a:t>
            </a:r>
            <a:r>
              <a:rPr lang="ru-RU" sz="2000" b="1" i="0" u="none" strike="noStrike" cap="none" spc="0" dirty="0">
                <a:solidFill>
                  <a:schemeClr val="bg1"/>
                </a:solidFill>
                <a:latin typeface="Myriad Pro"/>
                <a:ea typeface="Myriad Pro"/>
                <a:cs typeface="Myriad Pro"/>
              </a:rPr>
              <a:t>！</a:t>
            </a:r>
            <a:endParaRPr sz="1050" dirty="0"/>
          </a:p>
        </p:txBody>
      </p:sp>
      <p:pic>
        <p:nvPicPr>
          <p:cNvPr id="5" name="Рисунок 4">
            <a:extLst>
              <a:ext uri="{FF2B5EF4-FFF2-40B4-BE49-F238E27FC236}">
                <a16:creationId xmlns:a16="http://schemas.microsoft.com/office/drawing/2014/main" id="{DF1C92AB-C533-4C2D-A6BC-E5F89126262E}"/>
              </a:ext>
            </a:extLst>
          </p:cNvPr>
          <p:cNvPicPr>
            <a:picLocks noChangeAspect="1"/>
          </p:cNvPicPr>
          <p:nvPr/>
        </p:nvPicPr>
        <p:blipFill rotWithShape="1">
          <a:blip r:embed="rId2"/>
          <a:srcRect r="57827" b="-2743"/>
          <a:stretch/>
        </p:blipFill>
        <p:spPr bwMode="auto">
          <a:xfrm>
            <a:off x="8527117" y="3007416"/>
            <a:ext cx="1712654" cy="83099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 name="Shape 22"/>
          <p:cNvSpPr txBox="1">
            <a:spLocks noGrp="1"/>
          </p:cNvSpPr>
          <p:nvPr>
            <p:ph type="title" idx="4294967295"/>
          </p:nvPr>
        </p:nvSpPr>
        <p:spPr bwMode="auto">
          <a:xfrm>
            <a:off x="678665" y="284518"/>
            <a:ext cx="9078521" cy="604471"/>
          </a:xfrm>
          <a:prstGeom prst="rect">
            <a:avLst/>
          </a:prstGeom>
        </p:spPr>
        <p:txBody>
          <a:bodyPr lIns="91440" tIns="45720" rIns="91440" bIns="45720" anchor="ctr">
            <a:noAutofit/>
          </a:bodyPr>
          <a:lstStyle/>
          <a:p>
            <a:pPr>
              <a:defRPr/>
            </a:pPr>
            <a:r>
              <a:rPr lang="ru-RU" sz="2000" dirty="0">
                <a:solidFill>
                  <a:schemeClr val="tx1">
                    <a:lumMod val="85000"/>
                    <a:lumOff val="15000"/>
                  </a:schemeClr>
                </a:solidFill>
                <a:latin typeface="Myriad Pro"/>
                <a:ea typeface="Myriad Pro"/>
                <a:cs typeface="Myriad Pro"/>
              </a:rPr>
              <a:t>ТРЕБОВАНИЯ К КАНДИДАТАМ</a:t>
            </a:r>
            <a:endParaRPr sz="2000" dirty="0"/>
          </a:p>
        </p:txBody>
      </p:sp>
      <p:graphicFrame>
        <p:nvGraphicFramePr>
          <p:cNvPr id="7" name="表格 6">
            <a:extLst>
              <a:ext uri="{FF2B5EF4-FFF2-40B4-BE49-F238E27FC236}">
                <a16:creationId xmlns:a16="http://schemas.microsoft.com/office/drawing/2014/main" id="{2641B0E6-22FF-1CAD-39CC-0918939F7B29}"/>
              </a:ext>
            </a:extLst>
          </p:cNvPr>
          <p:cNvGraphicFramePr>
            <a:graphicFrameLocks noGrp="1"/>
          </p:cNvGraphicFramePr>
          <p:nvPr>
            <p:extLst>
              <p:ext uri="{D42A27DB-BD31-4B8C-83A1-F6EECF244321}">
                <p14:modId xmlns:p14="http://schemas.microsoft.com/office/powerpoint/2010/main" val="1812386141"/>
              </p:ext>
            </p:extLst>
          </p:nvPr>
        </p:nvGraphicFramePr>
        <p:xfrm>
          <a:off x="408987" y="1083626"/>
          <a:ext cx="11322938" cy="5489856"/>
        </p:xfrm>
        <a:graphic>
          <a:graphicData uri="http://schemas.openxmlformats.org/drawingml/2006/table">
            <a:tbl>
              <a:tblPr/>
              <a:tblGrid>
                <a:gridCol w="9780108">
                  <a:extLst>
                    <a:ext uri="{9D8B030D-6E8A-4147-A177-3AD203B41FA5}">
                      <a16:colId xmlns:a16="http://schemas.microsoft.com/office/drawing/2014/main" val="4020768566"/>
                    </a:ext>
                  </a:extLst>
                </a:gridCol>
                <a:gridCol w="771415">
                  <a:extLst>
                    <a:ext uri="{9D8B030D-6E8A-4147-A177-3AD203B41FA5}">
                      <a16:colId xmlns:a16="http://schemas.microsoft.com/office/drawing/2014/main" val="573169606"/>
                    </a:ext>
                  </a:extLst>
                </a:gridCol>
                <a:gridCol w="771415">
                  <a:extLst>
                    <a:ext uri="{9D8B030D-6E8A-4147-A177-3AD203B41FA5}">
                      <a16:colId xmlns:a16="http://schemas.microsoft.com/office/drawing/2014/main" val="714743937"/>
                    </a:ext>
                  </a:extLst>
                </a:gridCol>
              </a:tblGrid>
              <a:tr h="228744">
                <a:tc>
                  <a:txBody>
                    <a:bodyPr/>
                    <a:lstStyle/>
                    <a:p>
                      <a:pPr lvl="1" algn="l" fontAlgn="ctr"/>
                      <a:r>
                        <a:rPr lang="ru-RU" sz="1000" b="1" i="0" u="none" strike="noStrike" dirty="0">
                          <a:solidFill>
                            <a:srgbClr val="FFFFFF"/>
                          </a:solidFill>
                          <a:effectLst/>
                          <a:latin typeface="等线" panose="02010600030101010101" pitchFamily="2" charset="-122"/>
                          <a:ea typeface="等线" panose="02010600030101010101" pitchFamily="2" charset="-122"/>
                        </a:rPr>
                        <a:t>Опыт работы в автомобильном бизнесе </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tc rowSpan="2">
                  <a:txBody>
                    <a:bodyPr/>
                    <a:lstStyle/>
                    <a:p>
                      <a:pPr algn="ctr" fontAlgn="b"/>
                      <a:r>
                        <a:rPr lang="ru-RU" sz="1000" b="1" i="0" u="none" strike="noStrike" dirty="0">
                          <a:solidFill>
                            <a:srgbClr val="FFFFFF"/>
                          </a:solidFill>
                          <a:effectLst/>
                          <a:latin typeface="等线" panose="02010600030101010101" pitchFamily="2" charset="-122"/>
                          <a:ea typeface="等线" panose="02010600030101010101" pitchFamily="2" charset="-122"/>
                        </a:rPr>
                        <a:t>да </a:t>
                      </a:r>
                      <a:r>
                        <a:rPr lang="zh-CN" altLang="en-US" sz="1000" b="1" i="0" u="none" strike="noStrike" dirty="0">
                          <a:solidFill>
                            <a:srgbClr val="FFFFFF"/>
                          </a:solidFill>
                          <a:effectLst/>
                          <a:latin typeface="等线" panose="02010600030101010101" pitchFamily="2" charset="-122"/>
                          <a:ea typeface="等线" panose="02010600030101010101" pitchFamily="2" charset="-122"/>
                        </a:rPr>
                        <a:t>是</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tc rowSpan="2">
                  <a:txBody>
                    <a:bodyPr/>
                    <a:lstStyle/>
                    <a:p>
                      <a:pPr algn="ctr" fontAlgn="b"/>
                      <a:r>
                        <a:rPr lang="ru-RU" sz="1000" b="1" i="0" u="none" strike="noStrike" dirty="0">
                          <a:solidFill>
                            <a:srgbClr val="FFFFFF"/>
                          </a:solidFill>
                          <a:effectLst/>
                          <a:latin typeface="等线" panose="02010600030101010101" pitchFamily="2" charset="-122"/>
                          <a:ea typeface="等线" panose="02010600030101010101" pitchFamily="2" charset="-122"/>
                        </a:rPr>
                        <a:t>нет </a:t>
                      </a:r>
                      <a:r>
                        <a:rPr lang="zh-CN" altLang="en-US" sz="1000" b="1" i="0" u="none" strike="noStrike" dirty="0">
                          <a:solidFill>
                            <a:srgbClr val="FFFFFF"/>
                          </a:solidFill>
                          <a:effectLst/>
                          <a:latin typeface="等线" panose="02010600030101010101" pitchFamily="2" charset="-122"/>
                          <a:ea typeface="等线" panose="02010600030101010101" pitchFamily="2" charset="-122"/>
                        </a:rPr>
                        <a:t>否</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extLst>
                  <a:ext uri="{0D108BD9-81ED-4DB2-BD59-A6C34878D82A}">
                    <a16:rowId xmlns:a16="http://schemas.microsoft.com/office/drawing/2014/main" val="3049500773"/>
                  </a:ext>
                </a:extLst>
              </a:tr>
              <a:tr h="228744">
                <a:tc>
                  <a:txBody>
                    <a:bodyPr/>
                    <a:lstStyle/>
                    <a:p>
                      <a:pPr lvl="1" algn="l" fontAlgn="ctr"/>
                      <a:r>
                        <a:rPr lang="zh-CN" altLang="en-US" sz="1000" b="1" i="0" u="none" strike="noStrike" dirty="0">
                          <a:solidFill>
                            <a:srgbClr val="FFFFFF"/>
                          </a:solidFill>
                          <a:effectLst/>
                          <a:latin typeface="理想品牌字体 2022" panose="02000500000000000000" pitchFamily="2" charset="-122"/>
                          <a:ea typeface="理想品牌字体 2022" panose="02000500000000000000" pitchFamily="2" charset="-122"/>
                        </a:rPr>
                        <a:t>汽车业务经验</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3020666572"/>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1.  Успешный опыт ведения автобизнеса (официальным дилером)</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0819426"/>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有汽车行业成功经验</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649106433"/>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2. Опыт работы официальным дилером премиум-брендов </a:t>
                      </a:r>
                      <a:r>
                        <a:rPr lang="en-US" sz="1000" b="0" i="0" u="none" strike="noStrike" dirty="0">
                          <a:solidFill>
                            <a:srgbClr val="000000"/>
                          </a:solidFill>
                          <a:effectLst/>
                          <a:latin typeface="等线" panose="02010600030101010101" pitchFamily="2" charset="-122"/>
                          <a:ea typeface="等线" panose="02010600030101010101" pitchFamily="2" charset="-122"/>
                        </a:rPr>
                        <a:t>Mercedes-Benz, BMW, Audi, Porsche, JLR, Lexus:</a:t>
                      </a: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ru-RU" sz="1000" b="0" i="0" u="none" strike="noStrike" dirty="0">
                          <a:solidFill>
                            <a:srgbClr val="FF0000"/>
                          </a:solidFill>
                          <a:effectLst/>
                          <a:latin typeface="等线" panose="02010600030101010101" pitchFamily="2" charset="-122"/>
                          <a:ea typeface="等线" panose="02010600030101010101" pitchFamily="2" charset="-122"/>
                        </a:rPr>
                        <a:t>(</a:t>
                      </a:r>
                      <a:r>
                        <a:rPr lang="ru-RU" sz="1000" b="0" i="1" u="none" strike="noStrike" dirty="0">
                          <a:solidFill>
                            <a:srgbClr val="FF0000"/>
                          </a:solidFill>
                          <a:effectLst/>
                          <a:latin typeface="等线" panose="02010600030101010101" pitchFamily="2" charset="-122"/>
                          <a:ea typeface="等线" panose="02010600030101010101" pitchFamily="2" charset="-122"/>
                        </a:rPr>
                        <a:t>ПЕРЕЧИСЛИТЕ КАКИХ БРЕНДОВ)</a:t>
                      </a:r>
                      <a:endParaRPr lang="en-US" sz="1000" b="0" i="1" u="none" strike="noStrike" dirty="0">
                        <a:solidFill>
                          <a:srgbClr val="FF0000"/>
                        </a:solidFill>
                        <a:effectLst/>
                        <a:latin typeface="等线" panose="02010600030101010101" pitchFamily="2" charset="-122"/>
                        <a:ea typeface="等线" panose="02010600030101010101" pitchFamily="2" charset="-122"/>
                      </a:endParaRP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8964819"/>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 有与奔驰、宝马、奥迪、保时捷、捷豹、路虎、雷克萨斯等高端品牌合作的经验</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914132578"/>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3. Наличие действующего дилерского соглашения с другими автопроизводителями</a:t>
                      </a:r>
                      <a:r>
                        <a:rPr lang="en-US" sz="1000" b="0" i="0" u="none" strike="noStrike" dirty="0">
                          <a:solidFill>
                            <a:srgbClr val="000000"/>
                          </a:solidFill>
                          <a:effectLst/>
                          <a:latin typeface="等线" panose="02010600030101010101" pitchFamily="2" charset="-122"/>
                          <a:ea typeface="等线" panose="02010600030101010101" pitchFamily="2" charset="-122"/>
                        </a:rPr>
                        <a:t>:</a:t>
                      </a: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ru-RU" sz="1000" b="0" i="0" u="none" strike="noStrike" dirty="0">
                          <a:solidFill>
                            <a:srgbClr val="FF0000"/>
                          </a:solidFill>
                          <a:effectLst/>
                          <a:latin typeface="等线" panose="02010600030101010101" pitchFamily="2" charset="-122"/>
                          <a:ea typeface="等线" panose="02010600030101010101" pitchFamily="2" charset="-122"/>
                        </a:rPr>
                        <a:t>(</a:t>
                      </a:r>
                      <a:r>
                        <a:rPr lang="ru-RU" sz="1000" b="0" i="1" u="none" strike="noStrike" dirty="0">
                          <a:solidFill>
                            <a:srgbClr val="FF0000"/>
                          </a:solidFill>
                          <a:effectLst/>
                          <a:latin typeface="等线" panose="02010600030101010101" pitchFamily="2" charset="-122"/>
                          <a:ea typeface="等线" panose="02010600030101010101" pitchFamily="2" charset="-122"/>
                        </a:rPr>
                        <a:t>ПЕРЕЧИСЛИТЕ С КАКИМИ)</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4416267"/>
                  </a:ext>
                </a:extLst>
              </a:tr>
              <a:tr h="228744">
                <a:tc>
                  <a:txBody>
                    <a:bodyPr/>
                    <a:lstStyle/>
                    <a:p>
                      <a:pPr algn="l" fontAlgn="b"/>
                      <a:r>
                        <a:rPr lang="zh-CN" altLang="en-US" sz="900" b="0" i="0" u="none" strike="noStrike">
                          <a:solidFill>
                            <a:srgbClr val="000000"/>
                          </a:solidFill>
                          <a:effectLst/>
                          <a:latin typeface="理想品牌字体 2022" panose="02000500000000000000" pitchFamily="2" charset="-122"/>
                          <a:ea typeface="理想品牌字体 2022" panose="02000500000000000000" pitchFamily="2" charset="-122"/>
                        </a:rPr>
                        <a:t>与其他汽车制造商存在有效的经销商协议</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657238478"/>
                  </a:ext>
                </a:extLst>
              </a:tr>
              <a:tr h="228744">
                <a:tc>
                  <a:txBody>
                    <a:bodyPr/>
                    <a:lstStyle/>
                    <a:p>
                      <a:pPr lvl="1" algn="l" fontAlgn="ctr"/>
                      <a:r>
                        <a:rPr lang="ru-RU" sz="1000" b="1" i="0" u="none" strike="noStrike" dirty="0">
                          <a:solidFill>
                            <a:srgbClr val="FFFFFF"/>
                          </a:solidFill>
                          <a:effectLst/>
                          <a:latin typeface="等线" panose="02010600030101010101" pitchFamily="2" charset="-122"/>
                          <a:ea typeface="等线" panose="02010600030101010101" pitchFamily="2" charset="-122"/>
                        </a:rPr>
                        <a:t>Предложение по организации дилерского центра</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tc rowSpan="2">
                  <a:txBody>
                    <a:bodyPr/>
                    <a:lstStyle/>
                    <a:p>
                      <a:pPr algn="ctr" fontAlgn="b"/>
                      <a:r>
                        <a:rPr lang="ru-RU" sz="1000" b="1" i="0" u="none" strike="noStrike">
                          <a:solidFill>
                            <a:srgbClr val="FFFFFF"/>
                          </a:solidFill>
                          <a:effectLst/>
                          <a:latin typeface="等线" panose="02010600030101010101" pitchFamily="2" charset="-122"/>
                          <a:ea typeface="等线" panose="02010600030101010101" pitchFamily="2" charset="-122"/>
                        </a:rPr>
                        <a:t>да </a:t>
                      </a:r>
                      <a:r>
                        <a:rPr lang="zh-CN" altLang="en-US" sz="1000" b="1" i="0" u="none" strike="noStrike">
                          <a:solidFill>
                            <a:srgbClr val="FFFFFF"/>
                          </a:solidFill>
                          <a:effectLst/>
                          <a:latin typeface="等线" panose="02010600030101010101" pitchFamily="2" charset="-122"/>
                          <a:ea typeface="等线" panose="02010600030101010101" pitchFamily="2" charset="-122"/>
                        </a:rPr>
                        <a:t>是</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tc rowSpan="2">
                  <a:txBody>
                    <a:bodyPr/>
                    <a:lstStyle/>
                    <a:p>
                      <a:pPr algn="ctr" fontAlgn="b"/>
                      <a:r>
                        <a:rPr lang="ru-RU" sz="1000" b="1" i="0" u="none" strike="noStrike" dirty="0">
                          <a:solidFill>
                            <a:srgbClr val="FFFFFF"/>
                          </a:solidFill>
                          <a:effectLst/>
                          <a:latin typeface="等线" panose="02010600030101010101" pitchFamily="2" charset="-122"/>
                          <a:ea typeface="等线" panose="02010600030101010101" pitchFamily="2" charset="-122"/>
                        </a:rPr>
                        <a:t>нет </a:t>
                      </a:r>
                      <a:r>
                        <a:rPr lang="zh-CN" altLang="en-US" sz="1000" b="1" i="0" u="none" strike="noStrike" dirty="0">
                          <a:solidFill>
                            <a:srgbClr val="FFFFFF"/>
                          </a:solidFill>
                          <a:effectLst/>
                          <a:latin typeface="等线" panose="02010600030101010101" pitchFamily="2" charset="-122"/>
                          <a:ea typeface="等线" panose="02010600030101010101" pitchFamily="2" charset="-122"/>
                        </a:rPr>
                        <a:t>否</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extLst>
                  <a:ext uri="{0D108BD9-81ED-4DB2-BD59-A6C34878D82A}">
                    <a16:rowId xmlns:a16="http://schemas.microsoft.com/office/drawing/2014/main" val="2667057705"/>
                  </a:ext>
                </a:extLst>
              </a:tr>
              <a:tr h="228744">
                <a:tc>
                  <a:txBody>
                    <a:bodyPr/>
                    <a:lstStyle/>
                    <a:p>
                      <a:pPr lvl="1" algn="l" fontAlgn="ctr"/>
                      <a:r>
                        <a:rPr lang="zh-CN" altLang="en-US" sz="1000" b="1" i="0" u="none" strike="noStrike" dirty="0">
                          <a:solidFill>
                            <a:srgbClr val="FFFFFF"/>
                          </a:solidFill>
                          <a:effectLst/>
                          <a:latin typeface="理想品牌字体 2022" panose="02000500000000000000" pitchFamily="2" charset="-122"/>
                          <a:ea typeface="理想品牌字体 2022" panose="02000500000000000000" pitchFamily="2" charset="-122"/>
                        </a:rPr>
                        <a:t>门店信息</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94D48"/>
                    </a:solid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556427561"/>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4.Готовность предоставить отдельный шоурум площадью от 400м2  (собственность или долгосрочная аренда)    </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3298392"/>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愿意提供面积为</a:t>
                      </a:r>
                      <a:r>
                        <a:rPr lang="ru-RU" altLang="zh-CN" sz="900" b="0" i="0" u="none" strike="noStrike" dirty="0">
                          <a:solidFill>
                            <a:srgbClr val="000000"/>
                          </a:solidFill>
                          <a:effectLst/>
                          <a:latin typeface="理想品牌字体 2022" panose="02000500000000000000" pitchFamily="2" charset="-122"/>
                          <a:ea typeface="理想品牌字体 2022" panose="02000500000000000000" pitchFamily="2" charset="-122"/>
                        </a:rPr>
                        <a:t>4</a:t>
                      </a:r>
                      <a:r>
                        <a:rPr lang="en-US" altLang="zh-CN" sz="900" b="0" i="0" u="none" strike="noStrike" dirty="0">
                          <a:solidFill>
                            <a:srgbClr val="000000"/>
                          </a:solidFill>
                          <a:effectLst/>
                          <a:latin typeface="理想品牌字体 2022" panose="02000500000000000000" pitchFamily="2" charset="-122"/>
                          <a:ea typeface="理想品牌字体 2022" panose="02000500000000000000" pitchFamily="2" charset="-122"/>
                        </a:rPr>
                        <a:t>00 </a:t>
                      </a:r>
                      <a:r>
                        <a:rPr 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m2</a:t>
                      </a:r>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以上的单独展厅（所有权或长期租赁）</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5499227"/>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5. Расположение на первой линии </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7243223"/>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门店为位置较好的街边店</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043052745"/>
                  </a:ext>
                </a:extLst>
              </a:tr>
              <a:tr h="228744">
                <a:tc>
                  <a:txBody>
                    <a:bodyPr/>
                    <a:lstStyle/>
                    <a:p>
                      <a:pPr algn="l" fontAlgn="b"/>
                      <a:r>
                        <a:rPr lang="ru-RU" sz="1000" b="0" i="0" u="none" strike="noStrike">
                          <a:solidFill>
                            <a:srgbClr val="000000"/>
                          </a:solidFill>
                          <a:effectLst/>
                          <a:latin typeface="等线" panose="02010600030101010101" pitchFamily="2" charset="-122"/>
                          <a:ea typeface="等线" panose="02010600030101010101" pitchFamily="2" charset="-122"/>
                        </a:rPr>
                        <a:t>6. Присутствие в «дилерской деревне» (преимущество)</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652614"/>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门店位于汽车商圈</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3737316954"/>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7. Готовность выделить не менее 4 постов </a:t>
                      </a:r>
                      <a:endParaRPr lang="en-US" sz="1000" b="0" i="0" u="none" strike="noStrike" dirty="0">
                        <a:solidFill>
                          <a:srgbClr val="000000"/>
                        </a:solidFill>
                        <a:effectLst/>
                        <a:latin typeface="等线" panose="02010600030101010101" pitchFamily="2" charset="-122"/>
                        <a:ea typeface="等线" panose="02010600030101010101" pitchFamily="2" charset="-122"/>
                      </a:endParaRP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550041"/>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愿意为理想汽车配置至少</a:t>
                      </a:r>
                      <a:r>
                        <a:rPr lang="en-US" altLang="zh-CN" sz="900" b="0" i="0" u="none" strike="noStrike" dirty="0">
                          <a:solidFill>
                            <a:srgbClr val="000000"/>
                          </a:solidFill>
                          <a:effectLst/>
                          <a:latin typeface="理想品牌字体 2022" panose="02000500000000000000" pitchFamily="2" charset="-122"/>
                          <a:ea typeface="理想品牌字体 2022" panose="02000500000000000000" pitchFamily="2" charset="-122"/>
                        </a:rPr>
                        <a:t>4</a:t>
                      </a:r>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个维修站</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410340485"/>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8. Готовность выделить для бренда склад запасных частей, сервис-бюро, клиентскую зону</a:t>
                      </a:r>
                      <a:r>
                        <a:rPr lang="en-US" sz="1000" b="0" i="0" u="none" strike="noStrike" dirty="0">
                          <a:solidFill>
                            <a:srgbClr val="000000"/>
                          </a:solidFill>
                          <a:effectLst/>
                          <a:latin typeface="等线" panose="02010600030101010101" pitchFamily="2" charset="-122"/>
                          <a:ea typeface="等线" panose="02010600030101010101" pitchFamily="2" charset="-122"/>
                        </a:rPr>
                        <a:t> </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8776168"/>
                  </a:ext>
                </a:extLst>
              </a:tr>
              <a:tr h="228744">
                <a:tc>
                  <a:txBody>
                    <a:bodyPr/>
                    <a:lstStyle/>
                    <a:p>
                      <a:pPr algn="l" fontAlgn="b"/>
                      <a:r>
                        <a:rPr lang="zh-CN" altLang="en-US" sz="900" b="0" i="0" u="none" strike="noStrike">
                          <a:solidFill>
                            <a:srgbClr val="000000"/>
                          </a:solidFill>
                          <a:effectLst/>
                          <a:latin typeface="理想品牌字体 2022" panose="02000500000000000000" pitchFamily="2" charset="-122"/>
                          <a:ea typeface="理想品牌字体 2022" panose="02000500000000000000" pitchFamily="2" charset="-122"/>
                        </a:rPr>
                        <a:t>愿意为理想汽车配置配件仓库、服务中心、客户休息区</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33531322"/>
                  </a:ext>
                </a:extLst>
              </a:tr>
              <a:tr h="228744">
                <a:tc>
                  <a:txBody>
                    <a:bodyPr/>
                    <a:lstStyle/>
                    <a:p>
                      <a:pPr algn="l" fontAlgn="b"/>
                      <a:r>
                        <a:rPr lang="ru-RU" sz="1000" b="0" i="0" u="none" strike="noStrike" dirty="0">
                          <a:solidFill>
                            <a:srgbClr val="000000"/>
                          </a:solidFill>
                          <a:effectLst/>
                          <a:latin typeface="等线" panose="02010600030101010101" pitchFamily="2" charset="-122"/>
                          <a:ea typeface="等线" panose="02010600030101010101" pitchFamily="2" charset="-122"/>
                        </a:rPr>
                        <a:t>9. Наличие техников с опытом работы и сертификацией премиум-брендов: </a:t>
                      </a:r>
                      <a:r>
                        <a:rPr lang="en-US" sz="1000" b="0" i="0" u="none" strike="noStrike" dirty="0">
                          <a:solidFill>
                            <a:srgbClr val="000000"/>
                          </a:solidFill>
                          <a:effectLst/>
                          <a:latin typeface="等线" panose="02010600030101010101" pitchFamily="2" charset="-122"/>
                          <a:ea typeface="等线" panose="02010600030101010101" pitchFamily="2" charset="-122"/>
                        </a:rPr>
                        <a:t>Mercedes-Benz, BMW, Audi, Porsche, JLR, Lexus </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7798512"/>
                  </a:ext>
                </a:extLst>
              </a:tr>
              <a:tr h="228744">
                <a:tc>
                  <a:txBody>
                    <a:bodyPr/>
                    <a:lstStyle/>
                    <a:p>
                      <a:pPr algn="l" fontAlgn="b"/>
                      <a:r>
                        <a:rPr lang="zh-CN" altLang="en-US" sz="900" b="0" i="0" u="none" strike="noStrike">
                          <a:solidFill>
                            <a:srgbClr val="000000"/>
                          </a:solidFill>
                          <a:effectLst/>
                          <a:latin typeface="理想品牌字体 2022" panose="02000500000000000000" pitchFamily="2" charset="-122"/>
                          <a:ea typeface="理想品牌字体 2022" panose="02000500000000000000" pitchFamily="2" charset="-122"/>
                        </a:rPr>
                        <a:t>拥有经验丰富且获得高端品牌认证的售后技术人员：奔驰、宝马、奥迪、保时捷、捷豹路虎、雷克萨斯</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386367167"/>
                  </a:ext>
                </a:extLst>
              </a:tr>
              <a:tr h="228744">
                <a:tc>
                  <a:txBody>
                    <a:bodyPr/>
                    <a:lstStyle/>
                    <a:p>
                      <a:pPr algn="l" fontAlgn="b"/>
                      <a:r>
                        <a:rPr lang="ru-RU" sz="1000" b="0" i="0" u="none" strike="noStrike">
                          <a:solidFill>
                            <a:srgbClr val="000000"/>
                          </a:solidFill>
                          <a:effectLst/>
                          <a:latin typeface="等线" panose="02010600030101010101" pitchFamily="2" charset="-122"/>
                          <a:ea typeface="等线" panose="02010600030101010101" pitchFamily="2" charset="-122"/>
                        </a:rPr>
                        <a:t>10.Опыт обслуживания электромобилей (преимущество) </a:t>
                      </a:r>
                    </a:p>
                  </a:txBody>
                  <a:tcPr marL="5912"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000" b="0" i="0" u="none" strike="noStrike" dirty="0">
                          <a:solidFill>
                            <a:srgbClr val="000000"/>
                          </a:solidFill>
                          <a:effectLst/>
                          <a:latin typeface="等线" panose="02010600030101010101" pitchFamily="2" charset="-122"/>
                          <a:ea typeface="等线" panose="02010600030101010101" pitchFamily="2" charset="-122"/>
                        </a:rPr>
                        <a:t>☐</a:t>
                      </a:r>
                    </a:p>
                  </a:txBody>
                  <a:tcPr marL="5912" marR="5912" marT="59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5474602"/>
                  </a:ext>
                </a:extLst>
              </a:tr>
              <a:tr h="228744">
                <a:tc>
                  <a:txBody>
                    <a:bodyPr/>
                    <a:lstStyle/>
                    <a:p>
                      <a:pPr algn="l" fontAlgn="b"/>
                      <a:r>
                        <a:rPr lang="zh-CN" altLang="en-US" sz="900" b="0" i="0" u="none" strike="noStrike" dirty="0">
                          <a:solidFill>
                            <a:srgbClr val="000000"/>
                          </a:solidFill>
                          <a:effectLst/>
                          <a:latin typeface="理想品牌字体 2022" panose="02000500000000000000" pitchFamily="2" charset="-122"/>
                          <a:ea typeface="理想品牌字体 2022" panose="02000500000000000000" pitchFamily="2" charset="-122"/>
                        </a:rPr>
                        <a:t>有电动车维修经验（优先）</a:t>
                      </a:r>
                    </a:p>
                  </a:txBody>
                  <a:tcPr marL="106419" marR="5912" marT="591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10646971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 name="Shape 22"/>
          <p:cNvSpPr txBox="1">
            <a:spLocks noGrp="1"/>
          </p:cNvSpPr>
          <p:nvPr>
            <p:ph type="title"/>
          </p:nvPr>
        </p:nvSpPr>
        <p:spPr bwMode="auto">
          <a:xfrm>
            <a:off x="710938" y="284528"/>
            <a:ext cx="11137237" cy="604471"/>
          </a:xfrm>
          <a:prstGeom prst="rect">
            <a:avLst/>
          </a:prstGeom>
        </p:spPr>
        <p:txBody>
          <a:bodyPr lIns="91440" tIns="45720" rIns="91440" bIns="45720" anchor="ctr">
            <a:noAutofit/>
          </a:bodyPr>
          <a:lstStyle/>
          <a:p>
            <a:pPr>
              <a:defRPr/>
            </a:pPr>
            <a:r>
              <a:rPr lang="ru-RU" sz="2000" dirty="0">
                <a:solidFill>
                  <a:schemeClr val="tx1">
                    <a:lumMod val="85000"/>
                    <a:lumOff val="15000"/>
                  </a:schemeClr>
                </a:solidFill>
                <a:latin typeface="Myriad Pro"/>
                <a:ea typeface="Myriad Pro"/>
                <a:cs typeface="Myriad Pro"/>
              </a:rPr>
              <a:t>ЗАВЕРЕНИЯ</a:t>
            </a:r>
            <a:endParaRPr sz="2000" dirty="0"/>
          </a:p>
        </p:txBody>
      </p:sp>
      <p:graphicFrame>
        <p:nvGraphicFramePr>
          <p:cNvPr id="4" name="表格 3">
            <a:extLst>
              <a:ext uri="{FF2B5EF4-FFF2-40B4-BE49-F238E27FC236}">
                <a16:creationId xmlns:a16="http://schemas.microsoft.com/office/drawing/2014/main" id="{DA5CE96E-ECED-A3CE-E6C8-85B1603FDF4F}"/>
              </a:ext>
            </a:extLst>
          </p:cNvPr>
          <p:cNvGraphicFramePr>
            <a:graphicFrameLocks noGrp="1"/>
          </p:cNvGraphicFramePr>
          <p:nvPr>
            <p:extLst>
              <p:ext uri="{D42A27DB-BD31-4B8C-83A1-F6EECF244321}">
                <p14:modId xmlns:p14="http://schemas.microsoft.com/office/powerpoint/2010/main" val="3203472737"/>
              </p:ext>
            </p:extLst>
          </p:nvPr>
        </p:nvGraphicFramePr>
        <p:xfrm>
          <a:off x="288055" y="945869"/>
          <a:ext cx="11413472" cy="5844137"/>
        </p:xfrm>
        <a:graphic>
          <a:graphicData uri="http://schemas.openxmlformats.org/drawingml/2006/table">
            <a:tbl>
              <a:tblPr/>
              <a:tblGrid>
                <a:gridCol w="10109788">
                  <a:extLst>
                    <a:ext uri="{9D8B030D-6E8A-4147-A177-3AD203B41FA5}">
                      <a16:colId xmlns:a16="http://schemas.microsoft.com/office/drawing/2014/main" val="3576273389"/>
                    </a:ext>
                  </a:extLst>
                </a:gridCol>
                <a:gridCol w="651842">
                  <a:extLst>
                    <a:ext uri="{9D8B030D-6E8A-4147-A177-3AD203B41FA5}">
                      <a16:colId xmlns:a16="http://schemas.microsoft.com/office/drawing/2014/main" val="465676881"/>
                    </a:ext>
                  </a:extLst>
                </a:gridCol>
                <a:gridCol w="651842">
                  <a:extLst>
                    <a:ext uri="{9D8B030D-6E8A-4147-A177-3AD203B41FA5}">
                      <a16:colId xmlns:a16="http://schemas.microsoft.com/office/drawing/2014/main" val="60184773"/>
                    </a:ext>
                  </a:extLst>
                </a:gridCol>
              </a:tblGrid>
              <a:tr h="222531">
                <a:tc>
                  <a:txBody>
                    <a:bodyPr/>
                    <a:lstStyle/>
                    <a:p>
                      <a:pPr algn="l" fontAlgn="ctr"/>
                      <a:r>
                        <a:rPr lang="ru-RU" sz="1000" b="1" i="0" u="none" strike="noStrike" dirty="0">
                          <a:solidFill>
                            <a:srgbClr val="FFFFFF"/>
                          </a:solidFill>
                          <a:effectLst/>
                          <a:latin typeface="等线" panose="02010600030101010101" pitchFamily="2" charset="-122"/>
                          <a:ea typeface="等线" panose="02010600030101010101" pitchFamily="2" charset="-122"/>
                        </a:rPr>
                        <a:t>          Подтверждаем </a:t>
                      </a:r>
                      <a:r>
                        <a:rPr lang="zh-CN" altLang="en-US" sz="1000" b="1" i="0" u="none" strike="noStrike" dirty="0">
                          <a:solidFill>
                            <a:srgbClr val="FFFFFF"/>
                          </a:solidFill>
                          <a:effectLst/>
                          <a:latin typeface="等线" panose="02010600030101010101" pitchFamily="2" charset="-122"/>
                          <a:ea typeface="等线" panose="02010600030101010101" pitchFamily="2" charset="-122"/>
                        </a:rPr>
                        <a:t>我们确认：</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tc>
                  <a:txBody>
                    <a:bodyPr/>
                    <a:lstStyle/>
                    <a:p>
                      <a:pPr algn="ctr" fontAlgn="ctr"/>
                      <a:r>
                        <a:rPr lang="ru-RU" sz="900" b="0" i="0" u="none" strike="noStrike">
                          <a:solidFill>
                            <a:srgbClr val="FFFFFF"/>
                          </a:solidFill>
                          <a:effectLst/>
                          <a:latin typeface="等线" panose="02010600030101010101" pitchFamily="2" charset="-122"/>
                          <a:ea typeface="等线" panose="02010600030101010101" pitchFamily="2" charset="-122"/>
                        </a:rPr>
                        <a:t>да </a:t>
                      </a:r>
                      <a:r>
                        <a:rPr lang="zh-CN" altLang="en-US" sz="900" b="0" i="0" u="none" strike="noStrike">
                          <a:solidFill>
                            <a:srgbClr val="FFFFFF"/>
                          </a:solidFill>
                          <a:effectLst/>
                          <a:latin typeface="等线" panose="02010600030101010101" pitchFamily="2" charset="-122"/>
                          <a:ea typeface="等线" panose="02010600030101010101" pitchFamily="2" charset="-122"/>
                        </a:rPr>
                        <a:t>是</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tc>
                  <a:txBody>
                    <a:bodyPr/>
                    <a:lstStyle/>
                    <a:p>
                      <a:pPr algn="ctr" fontAlgn="ctr"/>
                      <a:r>
                        <a:rPr lang="ru-RU" sz="900" b="0" i="0" u="none" strike="noStrike">
                          <a:solidFill>
                            <a:srgbClr val="FFFFFF"/>
                          </a:solidFill>
                          <a:effectLst/>
                          <a:latin typeface="等线" panose="02010600030101010101" pitchFamily="2" charset="-122"/>
                          <a:ea typeface="等线" panose="02010600030101010101" pitchFamily="2" charset="-122"/>
                        </a:rPr>
                        <a:t>нет </a:t>
                      </a:r>
                      <a:r>
                        <a:rPr lang="zh-CN" altLang="en-US" sz="900" b="0" i="0" u="none" strike="noStrike">
                          <a:solidFill>
                            <a:srgbClr val="FFFFFF"/>
                          </a:solidFill>
                          <a:effectLst/>
                          <a:latin typeface="等线" panose="02010600030101010101" pitchFamily="2" charset="-122"/>
                          <a:ea typeface="等线" panose="02010600030101010101" pitchFamily="2" charset="-122"/>
                        </a:rPr>
                        <a:t>否</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94D48"/>
                    </a:solidFill>
                  </a:tcPr>
                </a:tc>
                <a:extLst>
                  <a:ext uri="{0D108BD9-81ED-4DB2-BD59-A6C34878D82A}">
                    <a16:rowId xmlns:a16="http://schemas.microsoft.com/office/drawing/2014/main" val="988035417"/>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       Готовность оформить экстерьер и интерьер дилерского центра в соответствии со стандартами бренда</a:t>
                      </a:r>
                      <a:br>
                        <a:rPr lang="en-US" sz="1000" b="0" i="0" u="none" strike="noStrike" dirty="0">
                          <a:solidFill>
                            <a:srgbClr val="000000"/>
                          </a:solidFill>
                          <a:effectLst/>
                          <a:latin typeface="等线" panose="02010600030101010101" pitchFamily="2" charset="-122"/>
                          <a:ea typeface="等线" panose="02010600030101010101" pitchFamily="2" charset="-122"/>
                        </a:rPr>
                      </a:br>
                      <a:r>
                        <a:rPr lang="en-US"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准备按照理想汽车标准设计经销店的外观和内饰</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dirty="0">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53956"/>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2.       Готовность подключения к маркетинговым платформам, инструментам сквозной аналитики, рекомендованным дистрибьютором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准备连接分销商推荐的营销平台、端到端分析工具</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1472031"/>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3.       Готовность интеграции с информационными</a:t>
                      </a:r>
                      <a:r>
                        <a:rPr lang="en-US" sz="1000" b="0" i="0" u="none" strike="noStrike" dirty="0">
                          <a:solidFill>
                            <a:srgbClr val="000000"/>
                          </a:solidFill>
                          <a:effectLst/>
                          <a:latin typeface="等线" panose="02010600030101010101" pitchFamily="2" charset="-122"/>
                          <a:ea typeface="等线" panose="02010600030101010101" pitchFamily="2" charset="-122"/>
                        </a:rPr>
                        <a:t> </a:t>
                      </a:r>
                      <a:r>
                        <a:rPr lang="ru-RU" sz="1000" b="0" i="0" u="none" strike="noStrike" dirty="0">
                          <a:solidFill>
                            <a:srgbClr val="000000"/>
                          </a:solidFill>
                          <a:effectLst/>
                          <a:latin typeface="等线" panose="02010600030101010101" pitchFamily="2" charset="-122"/>
                          <a:ea typeface="等线" panose="02010600030101010101" pitchFamily="2" charset="-122"/>
                        </a:rPr>
                        <a:t>системами дистрибьютора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准备与分销商的 和系统集成</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4785159"/>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4.       Готовность соблюдать дилерскую маркетинговую политику бренда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愿意遵守品牌经销商营销政策</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5361493"/>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5.       Готовность инвестировать в дилерский маркетинг для обеспечения выполнения плана продаж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愿意投资经销商营销以确保销售计划的完成</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864990"/>
                  </a:ext>
                </a:extLst>
              </a:tr>
              <a:tr h="363489">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6.       Готовность участвовать в маркетинговых акциях, организуемых импортером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愿意参加进口商组织的营销活动</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571373"/>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7.       Готовность приобрести автомобили для тест-драйва и использования в качестве подменных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愿意购买车辆进行试驾并用作交换车辆</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62259"/>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8.       Готовность участвовать в программах обучения и тренингах, организуемых брендом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愿意参加品牌组织的培训项目和培训</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6618467"/>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9.       Готовность закупки первоначального минимального склада запчастей на основе прогноза дистрибьютора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根据分销商的预测准备购买初始最低库存的备件</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8318524"/>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10.     Готовность поддержания минимального 2-месячного запаса запчастей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准备维持至少 </a:t>
                      </a:r>
                      <a:r>
                        <a:rPr lang="en-US" altLang="zh-CN" sz="1000" b="0" i="0" u="none" strike="noStrike" dirty="0">
                          <a:solidFill>
                            <a:schemeClr val="bg2">
                              <a:lumMod val="90000"/>
                            </a:schemeClr>
                          </a:solidFill>
                          <a:effectLst/>
                          <a:latin typeface="等线" panose="02010600030101010101" pitchFamily="2" charset="-122"/>
                          <a:ea typeface="等线" panose="02010600030101010101" pitchFamily="2" charset="-122"/>
                        </a:rPr>
                        <a:t>2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个月的备件库存</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9446808"/>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11.     Готовность использовать исключительно оригинальные запчасти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愿意仅使用原装</a:t>
                      </a:r>
                      <a:r>
                        <a:rPr lang="en-US"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零件</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8099378"/>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12.     Готовность соблюдения установленных процедур ремонта</a:t>
                      </a:r>
                      <a:r>
                        <a:rPr lang="en-US" sz="1000" b="0" i="0" u="none" strike="noStrike" dirty="0">
                          <a:solidFill>
                            <a:srgbClr val="000000"/>
                          </a:solidFill>
                          <a:effectLst/>
                          <a:latin typeface="等线" panose="02010600030101010101" pitchFamily="2" charset="-122"/>
                          <a:ea typeface="等线" panose="02010600030101010101" pitchFamily="2" charset="-122"/>
                        </a:rPr>
                        <a:t> </a:t>
                      </a:r>
                      <a:r>
                        <a:rPr lang="ru-RU" sz="1000" b="0" i="0" u="none" strike="noStrike" dirty="0">
                          <a:solidFill>
                            <a:srgbClr val="000000"/>
                          </a:solidFill>
                          <a:effectLst/>
                          <a:latin typeface="等线" panose="02010600030101010101" pitchFamily="2" charset="-122"/>
                          <a:ea typeface="等线" panose="02010600030101010101" pitchFamily="2" charset="-122"/>
                        </a:rPr>
                        <a:t>для всех сценариев послепродажного обслуживания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准备好遵守理想汽车所有售后服务场景的维修程序</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6238818"/>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13.     Готовность фиксировать все проводимые послепродажные процедуры в авторизованном программном обеспечении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愿意在授权软件中记录所有售后流程</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0712285"/>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14.     Готовность приобрести первоначальный набор инструментов и оборудования для сервисного центра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愿意为服务中心购买一套初始工具和设备</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2632974"/>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15.     Готовность пройти все программы обучения по сервисному обслуживанию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愿意完成所有服务培训计划</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4759637"/>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16.     Готовность обеспечить </a:t>
                      </a:r>
                      <a:r>
                        <a:rPr lang="ru-RU" sz="1000" b="0" i="0" u="none" strike="noStrike" dirty="0" err="1">
                          <a:solidFill>
                            <a:srgbClr val="000000"/>
                          </a:solidFill>
                          <a:effectLst/>
                          <a:latin typeface="等线" panose="02010600030101010101" pitchFamily="2" charset="-122"/>
                          <a:ea typeface="等线" panose="02010600030101010101" pitchFamily="2" charset="-122"/>
                        </a:rPr>
                        <a:t>проактивную</a:t>
                      </a:r>
                      <a:r>
                        <a:rPr lang="ru-RU" sz="1000" b="0" i="0" u="none" strike="noStrike" dirty="0">
                          <a:solidFill>
                            <a:srgbClr val="000000"/>
                          </a:solidFill>
                          <a:effectLst/>
                          <a:latin typeface="等线" panose="02010600030101010101" pitchFamily="2" charset="-122"/>
                          <a:ea typeface="等线" panose="02010600030101010101" pitchFamily="2" charset="-122"/>
                        </a:rPr>
                        <a:t> работу для поддержания взаимоотношений и сохранения клиентов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愿意积极主动地维护关系并留住客户</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5139040"/>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17.     Готовность обеспечить своевременную связь с производителем по всем вопросам, связанным с качеством продукции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ru-RU" sz="1000" b="0" i="0" u="none" strike="noStrike" dirty="0">
                          <a:solidFill>
                            <a:schemeClr val="bg2">
                              <a:lumMod val="90000"/>
                            </a:schemeClr>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愿意确保就产品质量相关的所有问题与制造商及时沟通</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3838308"/>
                  </a:ext>
                </a:extLst>
              </a:tr>
              <a:tr h="294964">
                <a:tc>
                  <a:txBody>
                    <a:bodyPr/>
                    <a:lstStyle/>
                    <a:p>
                      <a:pPr algn="l" fontAlgn="ctr"/>
                      <a:r>
                        <a:rPr lang="ru-RU" sz="1000" b="0" i="0" u="none" strike="noStrike" dirty="0">
                          <a:solidFill>
                            <a:srgbClr val="000000"/>
                          </a:solidFill>
                          <a:effectLst/>
                          <a:latin typeface="等线" panose="02010600030101010101" pitchFamily="2" charset="-122"/>
                          <a:ea typeface="等线" panose="02010600030101010101" pitchFamily="2" charset="-122"/>
                        </a:rPr>
                        <a:t>18.     Готовность назначить выделенных сотрудников из отделов продаж, маркетинга и финансов </a:t>
                      </a:r>
                      <a:br>
                        <a:rPr lang="ru-RU" sz="1000" b="0" i="0" u="none" strike="noStrike" dirty="0">
                          <a:solidFill>
                            <a:srgbClr val="000000"/>
                          </a:solidFill>
                          <a:effectLst/>
                          <a:latin typeface="等线" panose="02010600030101010101" pitchFamily="2" charset="-122"/>
                          <a:ea typeface="等线" panose="02010600030101010101" pitchFamily="2" charset="-122"/>
                        </a:rPr>
                      </a:br>
                      <a:r>
                        <a:rPr lang="ru-RU" sz="1000" b="0" i="0" u="none" strike="noStrike" dirty="0">
                          <a:solidFill>
                            <a:srgbClr val="000000"/>
                          </a:solidFill>
                          <a:effectLst/>
                          <a:latin typeface="等线" panose="02010600030101010101" pitchFamily="2" charset="-122"/>
                          <a:ea typeface="等线" panose="02010600030101010101" pitchFamily="2" charset="-122"/>
                        </a:rPr>
                        <a:t>         </a:t>
                      </a:r>
                      <a:r>
                        <a:rPr lang="zh-CN" altLang="en-US" sz="1000" b="0" i="0" u="none" strike="noStrike" dirty="0">
                          <a:solidFill>
                            <a:schemeClr val="bg2">
                              <a:lumMod val="90000"/>
                            </a:schemeClr>
                          </a:solidFill>
                          <a:effectLst/>
                          <a:latin typeface="等线" panose="02010600030101010101" pitchFamily="2" charset="-122"/>
                          <a:ea typeface="等线" panose="02010600030101010101" pitchFamily="2" charset="-122"/>
                        </a:rPr>
                        <a:t>愿意从销售、营销和财务部门指派专职人员</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900" b="0" i="0" u="none" strike="noStrike" dirty="0">
                          <a:solidFill>
                            <a:srgbClr val="000000"/>
                          </a:solidFill>
                          <a:effectLst/>
                          <a:latin typeface="等线" panose="02010600030101010101" pitchFamily="2" charset="-122"/>
                          <a:ea typeface="等线" panose="02010600030101010101" pitchFamily="2" charset="-122"/>
                        </a:rPr>
                        <a:t>☐</a:t>
                      </a:r>
                    </a:p>
                  </a:txBody>
                  <a:tcPr marL="4501" marR="4501" marT="45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37732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 name="Shape 22"/>
          <p:cNvSpPr txBox="1">
            <a:spLocks noGrp="1"/>
          </p:cNvSpPr>
          <p:nvPr>
            <p:ph type="title"/>
          </p:nvPr>
        </p:nvSpPr>
        <p:spPr bwMode="auto">
          <a:xfrm>
            <a:off x="710938" y="284528"/>
            <a:ext cx="11137237" cy="604471"/>
          </a:xfrm>
          <a:prstGeom prst="rect">
            <a:avLst/>
          </a:prstGeom>
        </p:spPr>
        <p:txBody>
          <a:bodyPr lIns="91440" tIns="45720" rIns="91440" bIns="45720" anchor="ctr">
            <a:noAutofit/>
          </a:bodyPr>
          <a:lstStyle/>
          <a:p>
            <a:pPr>
              <a:defRPr/>
            </a:pPr>
            <a:r>
              <a:rPr sz="2000" dirty="0">
                <a:solidFill>
                  <a:schemeClr val="tx1">
                    <a:lumMod val="85000"/>
                    <a:lumOff val="15000"/>
                  </a:schemeClr>
                </a:solidFill>
                <a:latin typeface="Myriad Pro"/>
                <a:ea typeface="Myriad Pro"/>
                <a:cs typeface="Myriad Pro"/>
              </a:rPr>
              <a:t>ОБЩАЯ ИНФОРМАЦИЯ О КОМПАНИИ</a:t>
            </a:r>
            <a:r>
              <a:rPr lang="ru-RU" sz="2000" dirty="0">
                <a:solidFill>
                  <a:schemeClr val="tx1">
                    <a:lumMod val="85000"/>
                    <a:lumOff val="15000"/>
                  </a:schemeClr>
                </a:solidFill>
                <a:latin typeface="Myriad Pro"/>
                <a:ea typeface="Myriad Pro"/>
                <a:cs typeface="Myriad Pro"/>
              </a:rPr>
              <a:t>-ПРЕТЕНДЕНТЕ</a:t>
            </a:r>
            <a:endParaRPr sz="2000" dirty="0"/>
          </a:p>
        </p:txBody>
      </p:sp>
      <p:graphicFrame>
        <p:nvGraphicFramePr>
          <p:cNvPr id="23" name="Table 23"/>
          <p:cNvGraphicFramePr>
            <a:graphicFrameLocks/>
          </p:cNvGraphicFramePr>
          <p:nvPr>
            <p:extLst>
              <p:ext uri="{D42A27DB-BD31-4B8C-83A1-F6EECF244321}">
                <p14:modId xmlns:p14="http://schemas.microsoft.com/office/powerpoint/2010/main" val="2504239364"/>
              </p:ext>
            </p:extLst>
          </p:nvPr>
        </p:nvGraphicFramePr>
        <p:xfrm>
          <a:off x="305210" y="1088571"/>
          <a:ext cx="11070516" cy="3679371"/>
        </p:xfrm>
        <a:graphic>
          <a:graphicData uri="http://schemas.openxmlformats.org/drawingml/2006/table">
            <a:tbl>
              <a:tblPr/>
              <a:tblGrid>
                <a:gridCol w="2999099">
                  <a:extLst>
                    <a:ext uri="{9D8B030D-6E8A-4147-A177-3AD203B41FA5}">
                      <a16:colId xmlns:a16="http://schemas.microsoft.com/office/drawing/2014/main" val="20000"/>
                    </a:ext>
                  </a:extLst>
                </a:gridCol>
                <a:gridCol w="8071417">
                  <a:extLst>
                    <a:ext uri="{9D8B030D-6E8A-4147-A177-3AD203B41FA5}">
                      <a16:colId xmlns:a16="http://schemas.microsoft.com/office/drawing/2014/main" val="20001"/>
                    </a:ext>
                  </a:extLst>
                </a:gridCol>
              </a:tblGrid>
              <a:tr h="510912">
                <a:tc gridSpan="2">
                  <a:txBody>
                    <a:bodyPr/>
                    <a:lstStyle/>
                    <a:p>
                      <a:pPr marL="0" marR="0" lvl="0" indent="0" algn="ctr">
                        <a:lnSpc>
                          <a:spcPct val="100000"/>
                        </a:lnSpc>
                        <a:buNone/>
                        <a:defRPr/>
                      </a:pP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Контактная</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информация</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联系信息</a:t>
                      </a:r>
                      <a:endParaRPr sz="16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solidFill>
                      <a:srgbClr val="194D48"/>
                    </a:solidFill>
                  </a:tcPr>
                </a:tc>
                <a:tc hMerge="1">
                  <a:txBody>
                    <a:bodyPr/>
                    <a:lstStyle/>
                    <a:p>
                      <a:endParaRPr/>
                    </a:p>
                  </a:txBody>
                  <a:tcPr/>
                </a:tc>
                <a:extLst>
                  <a:ext uri="{0D108BD9-81ED-4DB2-BD59-A6C34878D82A}">
                    <a16:rowId xmlns:a16="http://schemas.microsoft.com/office/drawing/2014/main" val="10000"/>
                  </a:ext>
                </a:extLst>
              </a:tr>
              <a:tr h="577659">
                <a:tc>
                  <a:txBody>
                    <a:bodyPr/>
                    <a:lstStyle/>
                    <a:p>
                      <a:pPr marL="0" marR="0" lvl="0" indent="0" algn="r">
                        <a:lnSpc>
                          <a:spcPct val="100000"/>
                        </a:lnSpc>
                        <a:buNone/>
                        <a:defRPr/>
                      </a:pP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Н</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аименование</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lang="ru-RU" sz="1400" b="0" i="0" u="none" strike="noStrike" cap="none" dirty="0" err="1">
                          <a:solidFill>
                            <a:schemeClr val="tx1"/>
                          </a:solidFill>
                          <a:latin typeface="DengXian" panose="02010600030101010101" pitchFamily="2" charset="-122"/>
                          <a:ea typeface="DengXian" panose="02010600030101010101" pitchFamily="2" charset="-122"/>
                          <a:cs typeface="微软雅黑"/>
                        </a:rPr>
                        <a:t>юр.лица</a:t>
                      </a: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r">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法定名称</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1"/>
                  </a:ext>
                </a:extLst>
              </a:tr>
              <a:tr h="320040">
                <a:tc>
                  <a:txBody>
                    <a:bodyPr/>
                    <a:lstStyle/>
                    <a:p>
                      <a:pPr marL="0" marR="0" lvl="0" indent="0" algn="r">
                        <a:lnSpc>
                          <a:spcPct val="100000"/>
                        </a:lnSpc>
                        <a:buNone/>
                        <a:defRPr/>
                      </a:pPr>
                      <a:r>
                        <a:rPr sz="1400" b="0" i="0" u="none" strike="noStrike" cap="none" dirty="0">
                          <a:solidFill>
                            <a:schemeClr val="tx1"/>
                          </a:solidFill>
                          <a:latin typeface="DengXian" panose="02010600030101010101" pitchFamily="2" charset="-122"/>
                          <a:ea typeface="DengXian" panose="02010600030101010101" pitchFamily="2" charset="-122"/>
                          <a:cs typeface="微软雅黑"/>
                        </a:rPr>
                        <a:t>ИНН</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 / ОГРН</a:t>
                      </a:r>
                      <a:endParaRPr lang="zh-CN" altLang="en-US"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r">
                        <a:lnSpc>
                          <a:spcPct val="100000"/>
                        </a:lnSpc>
                        <a:buNone/>
                        <a:defRPr/>
                      </a:pPr>
                      <a:r>
                        <a:rPr lang="zh-CN" altLang="en-US"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rPr>
                        <a:t>纳税识别号</a:t>
                      </a:r>
                      <a:endParaRPr lang="zh-CN" altLang="en-US" sz="1400" dirty="0">
                        <a:solidFill>
                          <a:schemeClr val="bg2">
                            <a:lumMod val="90000"/>
                          </a:schemeClr>
                        </a:solidFill>
                        <a:latin typeface="DengXian" panose="02010600030101010101" pitchFamily="2" charset="-122"/>
                        <a:ea typeface="DengXian" panose="02010600030101010101" pitchFamily="2" charset="-122"/>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2"/>
                  </a:ext>
                </a:extLst>
              </a:tr>
              <a:tr h="418011">
                <a:tc>
                  <a:txBody>
                    <a:bodyPr/>
                    <a:lstStyle/>
                    <a:p>
                      <a:pPr marL="0" marR="0" lvl="0" indent="0" algn="r">
                        <a:lnSpc>
                          <a:spcPct val="100000"/>
                        </a:lnSpc>
                        <a:buNone/>
                        <a:defRPr/>
                      </a:pP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Юридический</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адрес</a:t>
                      </a: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r">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法定地址</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3"/>
                  </a:ext>
                </a:extLst>
              </a:tr>
              <a:tr h="509451">
                <a:tc>
                  <a:txBody>
                    <a:bodyPr/>
                    <a:lstStyle/>
                    <a:p>
                      <a:pPr marL="0" marR="0" lvl="0" indent="0" algn="r">
                        <a:lnSpc>
                          <a:spcPct val="100000"/>
                        </a:lnSpc>
                        <a:buNone/>
                        <a:defRPr/>
                      </a:pP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Фактический</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адрес</a:t>
                      </a: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r">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实际地址</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4"/>
                  </a:ext>
                </a:extLst>
              </a:tr>
              <a:tr h="470262">
                <a:tc>
                  <a:txBody>
                    <a:bodyPr/>
                    <a:lstStyle/>
                    <a:p>
                      <a:pPr marL="0" marR="0" lvl="0" indent="0" algn="r">
                        <a:lnSpc>
                          <a:spcPct val="100000"/>
                        </a:lnSpc>
                        <a:buNone/>
                        <a:defRPr/>
                      </a:pP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Торговое</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название</a:t>
                      </a: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r">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商务名称</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5"/>
                  </a:ext>
                </a:extLst>
              </a:tr>
              <a:tr h="474617">
                <a:tc>
                  <a:txBody>
                    <a:bodyPr/>
                    <a:lstStyle/>
                    <a:p>
                      <a:pPr marL="0" marR="0" lvl="0" indent="0" algn="r">
                        <a:lnSpc>
                          <a:spcPct val="100000"/>
                        </a:lnSpc>
                        <a:buNone/>
                        <a:defRPr/>
                      </a:pP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Официальный сайт</a:t>
                      </a:r>
                      <a:b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br>
                      <a:r>
                        <a:rPr lang="zh-CN" altLang="en-US" sz="1400" b="0" i="0" u="none" strike="noStrike" cap="none" dirty="0">
                          <a:solidFill>
                            <a:schemeClr val="bg2">
                              <a:lumMod val="90000"/>
                            </a:schemeClr>
                          </a:solidFill>
                          <a:latin typeface="DengXian" panose="02010600030101010101" pitchFamily="2" charset="-122"/>
                          <a:ea typeface="DengXian" panose="02010600030101010101" pitchFamily="2" charset="-122"/>
                        </a:rPr>
                        <a:t>官方网站</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9525" algn="ctr">
                      <a:solidFill>
                        <a:schemeClr val="bg1">
                          <a:lumMod val="50000"/>
                        </a:schemeClr>
                      </a:solidFill>
                    </a:lnL>
                    <a:lnR w="9525" algn="ctr">
                      <a:solidFill>
                        <a:schemeClr val="bg1">
                          <a:lumMod val="50000"/>
                        </a:schemeClr>
                      </a:solidFill>
                    </a:lnR>
                    <a:lnT w="9525" algn="ctr">
                      <a:solidFill>
                        <a:schemeClr val="bg1">
                          <a:lumMod val="50000"/>
                        </a:schemeClr>
                      </a:solidFill>
                    </a:lnT>
                    <a:lnB w="9525" algn="ctr">
                      <a:solidFill>
                        <a:schemeClr val="bg1">
                          <a:lumMod val="50000"/>
                        </a:schemeClr>
                      </a:solidFill>
                    </a:lnB>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25" name="Table 25"/>
          <p:cNvGraphicFramePr>
            <a:graphicFrameLocks/>
          </p:cNvGraphicFramePr>
          <p:nvPr>
            <p:extLst>
              <p:ext uri="{D42A27DB-BD31-4B8C-83A1-F6EECF244321}">
                <p14:modId xmlns:p14="http://schemas.microsoft.com/office/powerpoint/2010/main" val="165395407"/>
              </p:ext>
            </p:extLst>
          </p:nvPr>
        </p:nvGraphicFramePr>
        <p:xfrm>
          <a:off x="335360" y="1137380"/>
          <a:ext cx="11513739" cy="2932484"/>
        </p:xfrm>
        <a:graphic>
          <a:graphicData uri="http://schemas.openxmlformats.org/drawingml/2006/table">
            <a:tbl>
              <a:tblPr/>
              <a:tblGrid>
                <a:gridCol w="2875926">
                  <a:extLst>
                    <a:ext uri="{9D8B030D-6E8A-4147-A177-3AD203B41FA5}">
                      <a16:colId xmlns:a16="http://schemas.microsoft.com/office/drawing/2014/main" val="20000"/>
                    </a:ext>
                  </a:extLst>
                </a:gridCol>
                <a:gridCol w="2873828">
                  <a:extLst>
                    <a:ext uri="{9D8B030D-6E8A-4147-A177-3AD203B41FA5}">
                      <a16:colId xmlns:a16="http://schemas.microsoft.com/office/drawing/2014/main" val="20001"/>
                    </a:ext>
                  </a:extLst>
                </a:gridCol>
                <a:gridCol w="2982686">
                  <a:extLst>
                    <a:ext uri="{9D8B030D-6E8A-4147-A177-3AD203B41FA5}">
                      <a16:colId xmlns:a16="http://schemas.microsoft.com/office/drawing/2014/main" val="20002"/>
                    </a:ext>
                  </a:extLst>
                </a:gridCol>
                <a:gridCol w="2781299">
                  <a:extLst>
                    <a:ext uri="{9D8B030D-6E8A-4147-A177-3AD203B41FA5}">
                      <a16:colId xmlns:a16="http://schemas.microsoft.com/office/drawing/2014/main" val="20003"/>
                    </a:ext>
                  </a:extLst>
                </a:gridCol>
              </a:tblGrid>
              <a:tr h="447933">
                <a:tc gridSpan="4">
                  <a:txBody>
                    <a:bodyPr/>
                    <a:lstStyle/>
                    <a:p>
                      <a:pPr marL="0" marR="0" lvl="0" indent="0" algn="ctr">
                        <a:lnSpc>
                          <a:spcPct val="100000"/>
                        </a:lnSpc>
                        <a:buNone/>
                        <a:defRPr/>
                      </a:pP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Учредители</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600" b="1" i="0" u="none" strike="noStrike" cap="none" spc="0" dirty="0" err="1">
                          <a:solidFill>
                            <a:schemeClr val="bg1"/>
                          </a:solidFill>
                          <a:latin typeface="DengXian" panose="02010600030101010101" pitchFamily="2" charset="-122"/>
                          <a:ea typeface="DengXian" panose="02010600030101010101" pitchFamily="2" charset="-122"/>
                          <a:cs typeface="微软雅黑"/>
                        </a:rPr>
                        <a:t>创始人</a:t>
                      </a:r>
                      <a:endParaRPr sz="1600" b="1"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194D48"/>
                    </a:solidFill>
                  </a:tcPr>
                </a:tc>
                <a:tc hMerge="1">
                  <a:txBody>
                    <a:bodyPr/>
                    <a:lstStyle/>
                    <a:p>
                      <a:endParaRPr/>
                    </a:p>
                  </a:txBody>
                  <a:tcPr/>
                </a:tc>
                <a:tc hMerge="1">
                  <a:txBody>
                    <a:bodyPr/>
                    <a:lstStyle/>
                    <a:p>
                      <a:endParaRPr/>
                    </a:p>
                  </a:txBody>
                  <a:tcPr/>
                </a:tc>
                <a:tc hMerge="1">
                  <a:txBody>
                    <a:bodyPr/>
                    <a:lstStyle/>
                    <a:p>
                      <a:endParaRPr/>
                    </a:p>
                  </a:txBody>
                  <a:tcPr/>
                </a:tc>
                <a:extLst>
                  <a:ext uri="{0D108BD9-81ED-4DB2-BD59-A6C34878D82A}">
                    <a16:rowId xmlns:a16="http://schemas.microsoft.com/office/drawing/2014/main" val="10000"/>
                  </a:ext>
                </a:extLst>
              </a:tr>
              <a:tr h="630424">
                <a:tc>
                  <a:txBody>
                    <a:bodyPr/>
                    <a:lstStyle/>
                    <a:p>
                      <a:pPr marL="0" marR="0" lvl="0" indent="0" algn="l">
                        <a:lnSpc>
                          <a:spcPct val="100000"/>
                        </a:lnSpc>
                        <a:buNone/>
                        <a:defRPr/>
                      </a:pPr>
                      <a:r>
                        <a:rPr sz="1400" b="0" i="0" u="none" strike="noStrike" cap="none" dirty="0">
                          <a:solidFill>
                            <a:schemeClr val="tx1"/>
                          </a:solidFill>
                          <a:latin typeface="DengXian" panose="02010600030101010101" pitchFamily="2" charset="-122"/>
                          <a:ea typeface="DengXian" panose="02010600030101010101" pitchFamily="2" charset="-122"/>
                          <a:cs typeface="微软雅黑"/>
                        </a:rPr>
                        <a:t>ФИО</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 или название компании</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姓名</a:t>
                      </a:r>
                      <a:endParaRPr sz="1400" dirty="0">
                        <a:solidFill>
                          <a:schemeClr val="bg2">
                            <a:lumMod val="90000"/>
                          </a:schemeClr>
                        </a:solidFill>
                        <a:latin typeface="DengXian" panose="02010600030101010101" pitchFamily="2" charset="-122"/>
                        <a:ea typeface="DengXian" panose="02010600030101010101" pitchFamily="2" charset="-122"/>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B w="12700" algn="ctr">
                      <a:solidFill>
                        <a:schemeClr val="tx1"/>
                      </a:solidFill>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1400" b="0" i="0" u="none" strike="noStrike" cap="none">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1"/>
                  </a:ext>
                </a:extLst>
              </a:tr>
              <a:tr h="604447">
                <a:tc>
                  <a:txBody>
                    <a:bodyPr/>
                    <a:lstStyle/>
                    <a:p>
                      <a:pPr marL="0" marR="0" lvl="0" indent="0" algn="l">
                        <a:lnSpc>
                          <a:spcPct val="100000"/>
                        </a:lnSpc>
                        <a:buNone/>
                        <a:defRPr/>
                      </a:pP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Дата</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рождения</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endParaRPr lang="zh-CN" altLang="en-US"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l">
                        <a:lnSpc>
                          <a:spcPct val="100000"/>
                        </a:lnSpc>
                        <a:buNone/>
                        <a:defRPr/>
                      </a:pPr>
                      <a:r>
                        <a:rPr lang="zh-CN" altLang="en-US"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rPr>
                        <a:t>出生日期</a:t>
                      </a: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2"/>
                  </a:ext>
                </a:extLst>
              </a:tr>
              <a:tr h="365760">
                <a:tc>
                  <a:txBody>
                    <a:bodyPr/>
                    <a:lstStyle/>
                    <a:p>
                      <a:pPr marL="0" marR="0" lvl="0" indent="0" algn="l">
                        <a:lnSpc>
                          <a:spcPct val="100000"/>
                        </a:lnSpc>
                        <a:buNone/>
                        <a:defRPr/>
                      </a:pP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Доля в</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уставно</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м</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капитал</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е </a:t>
                      </a:r>
                      <a:b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b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(в % / в руб. )</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endParaRPr lang="en-US"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l">
                        <a:lnSpc>
                          <a:spcPct val="100000"/>
                        </a:lnSpc>
                        <a:buNone/>
                        <a:defRPr/>
                      </a:pPr>
                      <a:r>
                        <a:rPr lang="zh-CN" altLang="en-US" sz="1400" dirty="0">
                          <a:solidFill>
                            <a:schemeClr val="bg2">
                              <a:lumMod val="90000"/>
                            </a:schemeClr>
                          </a:solidFill>
                          <a:effectLst/>
                          <a:latin typeface="DengXian" panose="02010600030101010101" pitchFamily="2" charset="-122"/>
                          <a:ea typeface="DengXian" panose="02010600030101010101" pitchFamily="2" charset="-122"/>
                        </a:rPr>
                        <a:t>注册资本份额</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65760">
                <a:tc>
                  <a:txBody>
                    <a:bodyPr/>
                    <a:lstStyle/>
                    <a:p>
                      <a:pPr marL="0" marR="0" lvl="0" indent="0" algn="l">
                        <a:lnSpc>
                          <a:spcPct val="100000"/>
                        </a:lnSpc>
                        <a:buNone/>
                        <a:defRPr/>
                      </a:pP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Контактный </a:t>
                      </a:r>
                      <a:r>
                        <a:rPr lang="en-US" sz="1400" b="0" i="0" u="none" strike="noStrike" cap="none" dirty="0">
                          <a:solidFill>
                            <a:schemeClr val="tx1"/>
                          </a:solidFill>
                          <a:latin typeface="DengXian" panose="02010600030101010101" pitchFamily="2" charset="-122"/>
                          <a:ea typeface="DengXian" panose="02010600030101010101" pitchFamily="2" charset="-122"/>
                          <a:cs typeface="微软雅黑"/>
                        </a:rPr>
                        <a:t>e-mail </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и телефон</a:t>
                      </a:r>
                    </a:p>
                    <a:p>
                      <a:pPr marL="0" marR="0" lvl="0" indent="0" algn="l">
                        <a:lnSpc>
                          <a:spcPct val="100000"/>
                        </a:lnSpc>
                        <a:buNone/>
                        <a:defRPr/>
                      </a:pPr>
                      <a:r>
                        <a:rPr lang="zh-CN" altLang="en-US"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rPr>
                        <a:t>联系方式</a:t>
                      </a: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extLst>
                  <a:ext uri="{0D108BD9-81ED-4DB2-BD59-A6C34878D82A}">
                    <a16:rowId xmlns:a16="http://schemas.microsoft.com/office/drawing/2014/main" val="772720844"/>
                  </a:ext>
                </a:extLst>
              </a:tr>
            </a:tbl>
          </a:graphicData>
        </a:graphic>
      </p:graphicFrame>
      <p:graphicFrame>
        <p:nvGraphicFramePr>
          <p:cNvPr id="26" name="Table 26"/>
          <p:cNvGraphicFramePr>
            <a:graphicFrameLocks/>
          </p:cNvGraphicFramePr>
          <p:nvPr>
            <p:extLst>
              <p:ext uri="{D42A27DB-BD31-4B8C-83A1-F6EECF244321}">
                <p14:modId xmlns:p14="http://schemas.microsoft.com/office/powerpoint/2010/main" val="3997082434"/>
              </p:ext>
            </p:extLst>
          </p:nvPr>
        </p:nvGraphicFramePr>
        <p:xfrm>
          <a:off x="335360" y="4330578"/>
          <a:ext cx="11513740" cy="2103120"/>
        </p:xfrm>
        <a:graphic>
          <a:graphicData uri="http://schemas.openxmlformats.org/drawingml/2006/table">
            <a:tbl>
              <a:tblPr/>
              <a:tblGrid>
                <a:gridCol w="2875926">
                  <a:extLst>
                    <a:ext uri="{9D8B030D-6E8A-4147-A177-3AD203B41FA5}">
                      <a16:colId xmlns:a16="http://schemas.microsoft.com/office/drawing/2014/main" val="20000"/>
                    </a:ext>
                  </a:extLst>
                </a:gridCol>
                <a:gridCol w="2862943">
                  <a:extLst>
                    <a:ext uri="{9D8B030D-6E8A-4147-A177-3AD203B41FA5}">
                      <a16:colId xmlns:a16="http://schemas.microsoft.com/office/drawing/2014/main" val="20001"/>
                    </a:ext>
                  </a:extLst>
                </a:gridCol>
                <a:gridCol w="2993571">
                  <a:extLst>
                    <a:ext uri="{9D8B030D-6E8A-4147-A177-3AD203B41FA5}">
                      <a16:colId xmlns:a16="http://schemas.microsoft.com/office/drawing/2014/main" val="20002"/>
                    </a:ext>
                  </a:extLst>
                </a:gridCol>
                <a:gridCol w="2781300">
                  <a:extLst>
                    <a:ext uri="{9D8B030D-6E8A-4147-A177-3AD203B41FA5}">
                      <a16:colId xmlns:a16="http://schemas.microsoft.com/office/drawing/2014/main" val="20003"/>
                    </a:ext>
                  </a:extLst>
                </a:gridCol>
              </a:tblGrid>
              <a:tr h="322708">
                <a:tc gridSpan="4">
                  <a:txBody>
                    <a:bodyPr/>
                    <a:lstStyle/>
                    <a:p>
                      <a:pPr marL="0" marR="0" lvl="0" indent="0" algn="ctr">
                        <a:lnSpc>
                          <a:spcPct val="100000"/>
                        </a:lnSpc>
                        <a:buNone/>
                        <a:defRPr/>
                      </a:pP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Руководители</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проекта</a:t>
                      </a:r>
                      <a:r>
                        <a:rPr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lang="ru-RU" sz="1600" b="1" i="0" u="none" strike="noStrike" cap="none" dirty="0">
                          <a:solidFill>
                            <a:schemeClr val="bg1"/>
                          </a:solidFill>
                          <a:latin typeface="DengXian" panose="02010600030101010101" pitchFamily="2" charset="-122"/>
                          <a:ea typeface="DengXian" panose="02010600030101010101" pitchFamily="2" charset="-122"/>
                          <a:cs typeface="微软雅黑"/>
                        </a:rPr>
                        <a:t>       </a:t>
                      </a:r>
                      <a:r>
                        <a:rPr sz="1600" b="1" i="0" u="none" strike="noStrike" cap="none" dirty="0" err="1">
                          <a:solidFill>
                            <a:schemeClr val="bg1"/>
                          </a:solidFill>
                          <a:latin typeface="DengXian" panose="02010600030101010101" pitchFamily="2" charset="-122"/>
                          <a:ea typeface="DengXian" panose="02010600030101010101" pitchFamily="2" charset="-122"/>
                          <a:cs typeface="微软雅黑"/>
                        </a:rPr>
                        <a:t>项目经理</a:t>
                      </a:r>
                      <a:endParaRPr sz="1600" b="0" i="0" u="none" strike="noStrike" cap="none" dirty="0">
                        <a:solidFill>
                          <a:schemeClr val="bg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194D48"/>
                    </a:solidFill>
                  </a:tcPr>
                </a:tc>
                <a:tc hMerge="1">
                  <a:txBody>
                    <a:bodyPr/>
                    <a:lstStyle/>
                    <a:p>
                      <a:endParaRPr/>
                    </a:p>
                  </a:txBody>
                  <a:tcPr/>
                </a:tc>
                <a:tc hMerge="1">
                  <a:txBody>
                    <a:bodyPr/>
                    <a:lstStyle/>
                    <a:p>
                      <a:endParaRPr/>
                    </a:p>
                  </a:txBody>
                  <a:tcPr/>
                </a:tc>
                <a:tc hMerge="1">
                  <a:txBody>
                    <a:bodyPr/>
                    <a:lstStyle/>
                    <a:p>
                      <a:endParaRPr/>
                    </a:p>
                  </a:txBody>
                  <a:tcPr/>
                </a:tc>
                <a:extLst>
                  <a:ext uri="{0D108BD9-81ED-4DB2-BD59-A6C34878D82A}">
                    <a16:rowId xmlns:a16="http://schemas.microsoft.com/office/drawing/2014/main" val="10000"/>
                  </a:ext>
                </a:extLst>
              </a:tr>
              <a:tr h="450245">
                <a:tc>
                  <a:txBody>
                    <a:bodyPr/>
                    <a:lstStyle/>
                    <a:p>
                      <a:pPr marL="0" marR="0" lvl="0" indent="0" algn="l">
                        <a:lnSpc>
                          <a:spcPct val="100000"/>
                        </a:lnSpc>
                        <a:buNone/>
                        <a:defRPr/>
                      </a:pP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Должность</a:t>
                      </a:r>
                      <a:r>
                        <a:rPr sz="1400" b="0" i="0" u="none" strike="noStrike" cap="none" dirty="0">
                          <a:solidFill>
                            <a:schemeClr val="tx1"/>
                          </a:solidFill>
                          <a:latin typeface="DengXian" panose="02010600030101010101" pitchFamily="2" charset="-122"/>
                          <a:ea typeface="DengXian" panose="02010600030101010101" pitchFamily="2" charset="-122"/>
                          <a:cs typeface="微软雅黑"/>
                        </a:rPr>
                        <a:t> </a:t>
                      </a:r>
                    </a:p>
                    <a:p>
                      <a:pPr marL="0" marR="0" lvl="0" indent="0" algn="l">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职位</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extLst>
                  <a:ext uri="{0D108BD9-81ED-4DB2-BD59-A6C34878D82A}">
                    <a16:rowId xmlns:a16="http://schemas.microsoft.com/office/drawing/2014/main" val="10001"/>
                  </a:ext>
                </a:extLst>
              </a:tr>
              <a:tr h="450245">
                <a:tc>
                  <a:txBody>
                    <a:bodyPr/>
                    <a:lstStyle/>
                    <a:p>
                      <a:pPr marL="0" marR="0" lvl="0" indent="0" algn="l">
                        <a:lnSpc>
                          <a:spcPct val="100000"/>
                        </a:lnSpc>
                        <a:buNone/>
                        <a:defRPr/>
                      </a:pPr>
                      <a:r>
                        <a:rPr sz="1400" b="0" i="0" u="none" strike="noStrike" cap="none" dirty="0">
                          <a:solidFill>
                            <a:schemeClr val="tx1"/>
                          </a:solidFill>
                          <a:latin typeface="DengXian" panose="02010600030101010101" pitchFamily="2" charset="-122"/>
                          <a:ea typeface="DengXian" panose="02010600030101010101" pitchFamily="2" charset="-122"/>
                          <a:cs typeface="微软雅黑"/>
                        </a:rPr>
                        <a:t>ФИО</a:t>
                      </a:r>
                    </a:p>
                    <a:p>
                      <a:pPr marL="0" marR="0" lvl="0" indent="0" algn="l">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姓名</a:t>
                      </a:r>
                      <a:endParaRPr sz="1400" dirty="0">
                        <a:solidFill>
                          <a:schemeClr val="bg2">
                            <a:lumMod val="90000"/>
                          </a:schemeClr>
                        </a:solidFill>
                        <a:latin typeface="DengXian" panose="02010600030101010101" pitchFamily="2" charset="-122"/>
                        <a:ea typeface="DengXian" panose="02010600030101010101" pitchFamily="2" charset="-122"/>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extLst>
                  <a:ext uri="{0D108BD9-81ED-4DB2-BD59-A6C34878D82A}">
                    <a16:rowId xmlns:a16="http://schemas.microsoft.com/office/drawing/2014/main" val="10002"/>
                  </a:ext>
                </a:extLst>
              </a:tr>
              <a:tr h="450245">
                <a:tc>
                  <a:txBody>
                    <a:bodyPr/>
                    <a:lstStyle/>
                    <a:p>
                      <a:pPr marL="0" marR="0" lvl="0" indent="0" algn="l">
                        <a:lnSpc>
                          <a:spcPct val="100000"/>
                        </a:lnSpc>
                        <a:buNone/>
                        <a:defRPr/>
                      </a:pPr>
                      <a:r>
                        <a:rPr sz="1400" b="0" i="0" u="none" strike="noStrike" cap="none" dirty="0" err="1">
                          <a:solidFill>
                            <a:schemeClr val="tx1"/>
                          </a:solidFill>
                          <a:latin typeface="DengXian" panose="02010600030101010101" pitchFamily="2" charset="-122"/>
                          <a:ea typeface="DengXian" panose="02010600030101010101" pitchFamily="2" charset="-122"/>
                          <a:cs typeface="微软雅黑"/>
                        </a:rPr>
                        <a:t>Контакты</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 </a:t>
                      </a:r>
                      <a:b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b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a:t>
                      </a:r>
                      <a:r>
                        <a:rPr lang="en-US" sz="1400" b="0" i="0" u="none" strike="noStrike" cap="none" dirty="0">
                          <a:solidFill>
                            <a:schemeClr val="tx1"/>
                          </a:solidFill>
                          <a:latin typeface="DengXian" panose="02010600030101010101" pitchFamily="2" charset="-122"/>
                          <a:ea typeface="DengXian" panose="02010600030101010101" pitchFamily="2" charset="-122"/>
                          <a:cs typeface="微软雅黑"/>
                        </a:rPr>
                        <a:t>e-mail </a:t>
                      </a:r>
                      <a:r>
                        <a:rPr lang="ru-RU" sz="1400" b="0" i="0" u="none" strike="noStrike" cap="none" dirty="0">
                          <a:solidFill>
                            <a:schemeClr val="tx1"/>
                          </a:solidFill>
                          <a:latin typeface="DengXian" panose="02010600030101010101" pitchFamily="2" charset="-122"/>
                          <a:ea typeface="DengXian" panose="02010600030101010101" pitchFamily="2" charset="-122"/>
                          <a:cs typeface="微软雅黑"/>
                        </a:rPr>
                        <a:t>и телефон)</a:t>
                      </a: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p>
                      <a:pPr marL="0" marR="0" lvl="0" indent="0" algn="l">
                        <a:lnSpc>
                          <a:spcPct val="100000"/>
                        </a:lnSpc>
                        <a:buNone/>
                        <a:defRPr/>
                      </a:pPr>
                      <a:r>
                        <a:rPr sz="1400" b="0" i="0" u="none" strike="noStrike" cap="none" dirty="0" err="1">
                          <a:solidFill>
                            <a:schemeClr val="bg2">
                              <a:lumMod val="90000"/>
                            </a:schemeClr>
                          </a:solidFill>
                          <a:latin typeface="DengXian" panose="02010600030101010101" pitchFamily="2" charset="-122"/>
                          <a:ea typeface="DengXian" panose="02010600030101010101" pitchFamily="2" charset="-122"/>
                          <a:cs typeface="微软雅黑"/>
                        </a:rPr>
                        <a:t>联系方式</a:t>
                      </a:r>
                      <a:endParaRPr sz="1400" b="0" i="0" u="none" strike="noStrike" cap="none" dirty="0">
                        <a:solidFill>
                          <a:schemeClr val="bg2">
                            <a:lumMod val="90000"/>
                          </a:schemeClr>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l">
                        <a:lnSpc>
                          <a:spcPct val="100000"/>
                        </a:lnSpc>
                        <a:buNone/>
                        <a:defRPr/>
                      </a:pPr>
                      <a:endParaRPr sz="1400" b="0" i="0" u="none" strike="noStrike" cap="none" dirty="0">
                        <a:solidFill>
                          <a:schemeClr val="tx1"/>
                        </a:solidFill>
                        <a:latin typeface="DengXian" panose="02010600030101010101" pitchFamily="2" charset="-122"/>
                        <a:ea typeface="DengXian" panose="02010600030101010101" pitchFamily="2" charset="-122"/>
                        <a:cs typeface="微软雅黑"/>
                      </a:endParaRPr>
                    </a:p>
                  </a:txBody>
                  <a:tcPr marL="121920" marR="121920" anchor="ct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extLst>
                  <a:ext uri="{0D108BD9-81ED-4DB2-BD59-A6C34878D82A}">
                    <a16:rowId xmlns:a16="http://schemas.microsoft.com/office/drawing/2014/main" val="10003"/>
                  </a:ext>
                </a:extLst>
              </a:tr>
            </a:tbl>
          </a:graphicData>
        </a:graphic>
      </p:graphicFrame>
      <p:sp>
        <p:nvSpPr>
          <p:cNvPr id="27" name="Shape 27"/>
          <p:cNvSpPr/>
          <p:nvPr/>
        </p:nvSpPr>
        <p:spPr bwMode="auto">
          <a:xfrm>
            <a:off x="709106" y="285720"/>
            <a:ext cx="8682544" cy="576763"/>
          </a:xfrm>
          <a:prstGeom prst="rect">
            <a:avLst/>
          </a:prstGeom>
        </p:spPr>
        <p:txBody>
          <a:bodyPr lIns="91440" tIns="45720" rIns="91440" bIns="45720" anchor="ctr">
            <a:noAutofit/>
          </a:bodyPr>
          <a:lstStyle/>
          <a:p>
            <a:pPr marL="0" indent="0" algn="l">
              <a:lnSpc>
                <a:spcPct val="90000"/>
              </a:lnSpc>
              <a:defRPr/>
            </a:pPr>
            <a:r>
              <a:rPr sz="2000" b="1" dirty="0">
                <a:solidFill>
                  <a:schemeClr val="tx1">
                    <a:lumMod val="85000"/>
                    <a:lumOff val="15000"/>
                  </a:schemeClr>
                </a:solidFill>
                <a:latin typeface="Myriad Pro"/>
                <a:ea typeface="Myriad Pro"/>
                <a:cs typeface="Myriad Pro"/>
              </a:rPr>
              <a:t>ИНФОРМАЦИЯ ОБ УЧРЕДИТЕЛЯХ И</a:t>
            </a:r>
            <a:r>
              <a:rPr lang="ru-RU" sz="2000" b="1" dirty="0">
                <a:solidFill>
                  <a:schemeClr val="tx1">
                    <a:lumMod val="85000"/>
                    <a:lumOff val="15000"/>
                  </a:schemeClr>
                </a:solidFill>
                <a:latin typeface="Myriad Pro"/>
                <a:ea typeface="Myriad Pro"/>
                <a:cs typeface="Myriad Pro"/>
              </a:rPr>
              <a:t> МЕНЕДЖЕРАХ ПРОЕКТА</a:t>
            </a:r>
            <a:endParaRPr sz="2000" b="1" dirty="0">
              <a:solidFill>
                <a:schemeClr val="tx1">
                  <a:lumMod val="85000"/>
                  <a:lumOff val="15000"/>
                </a:schemeClr>
              </a:solidFill>
              <a:latin typeface="Arial Black"/>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 name="Shape 22"/>
          <p:cNvSpPr txBox="1">
            <a:spLocks noGrp="1"/>
          </p:cNvSpPr>
          <p:nvPr>
            <p:ph type="title"/>
          </p:nvPr>
        </p:nvSpPr>
        <p:spPr bwMode="auto">
          <a:xfrm>
            <a:off x="710938" y="284528"/>
            <a:ext cx="11137237" cy="604471"/>
          </a:xfrm>
          <a:prstGeom prst="rect">
            <a:avLst/>
          </a:prstGeom>
        </p:spPr>
        <p:txBody>
          <a:bodyPr lIns="91440" tIns="45720" rIns="91440" bIns="45720" anchor="ctr">
            <a:noAutofit/>
          </a:bodyPr>
          <a:lstStyle/>
          <a:p>
            <a:pPr>
              <a:defRPr/>
            </a:pPr>
            <a:r>
              <a:rPr lang="ru-RU" sz="2000" dirty="0">
                <a:solidFill>
                  <a:schemeClr val="tx1">
                    <a:lumMod val="85000"/>
                    <a:lumOff val="15000"/>
                  </a:schemeClr>
                </a:solidFill>
                <a:latin typeface="Myriad Pro"/>
                <a:ea typeface="DengXian" panose="02010600030101010101" pitchFamily="2" charset="-122"/>
                <a:cs typeface="Myriad Pro"/>
              </a:rPr>
              <a:t>МЕНЕДЖМЕНТ</a:t>
            </a:r>
            <a:endParaRPr sz="2000" dirty="0"/>
          </a:p>
        </p:txBody>
      </p:sp>
      <p:pic>
        <p:nvPicPr>
          <p:cNvPr id="5" name="Рисунок 4"/>
          <p:cNvPicPr>
            <a:picLocks noChangeAspect="1"/>
          </p:cNvPicPr>
          <p:nvPr/>
        </p:nvPicPr>
        <p:blipFill>
          <a:blip r:embed="rId2">
            <a:alphaModFix amt="25000"/>
          </a:blip>
          <a:stretch/>
        </p:blipFill>
        <p:spPr bwMode="auto">
          <a:xfrm>
            <a:off x="5393200" y="1150150"/>
            <a:ext cx="1224531" cy="1058590"/>
          </a:xfrm>
          <a:prstGeom prst="rect">
            <a:avLst/>
          </a:prstGeom>
        </p:spPr>
      </p:pic>
      <p:sp>
        <p:nvSpPr>
          <p:cNvPr id="7" name="Shape 34"/>
          <p:cNvSpPr/>
          <p:nvPr/>
        </p:nvSpPr>
        <p:spPr bwMode="auto">
          <a:xfrm>
            <a:off x="314423" y="5866387"/>
            <a:ext cx="3009689" cy="875711"/>
          </a:xfrm>
          <a:prstGeom prst="rect">
            <a:avLst/>
          </a:prstGeom>
          <a:solidFill>
            <a:srgbClr val="194D48">
              <a:alpha val="93651"/>
            </a:srgbClr>
          </a:solidFill>
          <a:ln>
            <a:solidFill>
              <a:srgbClr val="194D48"/>
            </a:solidFill>
          </a:ln>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lang="ru-RU" sz="1200" dirty="0">
                <a:latin typeface="DengXian" panose="02010600030101010101" pitchFamily="2" charset="-122"/>
                <a:ea typeface="DengXian" panose="02010600030101010101" pitchFamily="2" charset="-122"/>
                <a:cs typeface="微软雅黑"/>
              </a:rPr>
              <a:t>Необходимо добавить </a:t>
            </a:r>
            <a:endParaRPr sz="1200" dirty="0">
              <a:latin typeface="DengXian" panose="02010600030101010101" pitchFamily="2" charset="-122"/>
              <a:ea typeface="DengXian" panose="02010600030101010101" pitchFamily="2" charset="-122"/>
            </a:endParaRPr>
          </a:p>
          <a:p>
            <a:pPr algn="ctr">
              <a:defRPr/>
            </a:pPr>
            <a:r>
              <a:rPr lang="ru-RU" sz="1200" dirty="0">
                <a:latin typeface="DengXian" panose="02010600030101010101" pitchFamily="2" charset="-122"/>
                <a:ea typeface="DengXian" panose="02010600030101010101" pitchFamily="2" charset="-122"/>
                <a:cs typeface="微软雅黑"/>
              </a:rPr>
              <a:t>Фото, ФИО, должность </a:t>
            </a:r>
            <a:endParaRPr lang="ru-RU" sz="1200" b="0" i="0" u="none" strike="noStrike" cap="none" spc="0" dirty="0">
              <a:solidFill>
                <a:schemeClr val="lt1"/>
              </a:solidFill>
              <a:latin typeface="DengXian" panose="02010600030101010101" pitchFamily="2" charset="-122"/>
              <a:ea typeface="DengXian" panose="02010600030101010101" pitchFamily="2" charset="-122"/>
              <a:cs typeface="微软雅黑"/>
            </a:endParaRPr>
          </a:p>
        </p:txBody>
      </p:sp>
      <p:sp>
        <p:nvSpPr>
          <p:cNvPr id="8" name="TextBox 7"/>
          <p:cNvSpPr txBox="1"/>
          <p:nvPr/>
        </p:nvSpPr>
        <p:spPr bwMode="auto">
          <a:xfrm>
            <a:off x="5393200" y="2285225"/>
            <a:ext cx="2202847" cy="369332"/>
          </a:xfrm>
          <a:prstGeom prst="rect">
            <a:avLst/>
          </a:prstGeom>
          <a:noFill/>
        </p:spPr>
        <p:txBody>
          <a:bodyPr wrap="none" rtlCol="0">
            <a:spAutoFit/>
          </a:bodyPr>
          <a:lstStyle/>
          <a:p>
            <a:pPr>
              <a:defRPr/>
            </a:pPr>
            <a:r>
              <a:rPr lang="ru-RU" dirty="0">
                <a:latin typeface="DengXian" panose="02010600030101010101" pitchFamily="2" charset="-122"/>
                <a:ea typeface="DengXian" panose="02010600030101010101" pitchFamily="2" charset="-122"/>
              </a:rPr>
              <a:t>Ген. директор </a:t>
            </a:r>
            <a:r>
              <a:rPr lang="ru-RU" dirty="0" err="1">
                <a:latin typeface="DengXian" panose="02010600030101010101" pitchFamily="2" charset="-122"/>
                <a:ea typeface="DengXian" panose="02010600030101010101" pitchFamily="2" charset="-122"/>
              </a:rPr>
              <a:t>领导</a:t>
            </a:r>
            <a:endParaRPr dirty="0">
              <a:latin typeface="DengXian" panose="02010600030101010101" pitchFamily="2" charset="-122"/>
              <a:ea typeface="DengXian" panose="02010600030101010101" pitchFamily="2" charset="-122"/>
            </a:endParaRPr>
          </a:p>
        </p:txBody>
      </p:sp>
      <p:pic>
        <p:nvPicPr>
          <p:cNvPr id="13" name="Рисунок 12"/>
          <p:cNvPicPr>
            <a:picLocks noChangeAspect="1"/>
          </p:cNvPicPr>
          <p:nvPr/>
        </p:nvPicPr>
        <p:blipFill>
          <a:blip r:embed="rId2">
            <a:alphaModFix amt="25000"/>
          </a:blip>
          <a:stretch/>
        </p:blipFill>
        <p:spPr bwMode="auto">
          <a:xfrm>
            <a:off x="1328194" y="2988004"/>
            <a:ext cx="1224531" cy="1058590"/>
          </a:xfrm>
          <a:prstGeom prst="rect">
            <a:avLst/>
          </a:prstGeom>
        </p:spPr>
      </p:pic>
      <p:sp>
        <p:nvSpPr>
          <p:cNvPr id="14" name="TextBox 13"/>
          <p:cNvSpPr txBox="1"/>
          <p:nvPr/>
        </p:nvSpPr>
        <p:spPr bwMode="auto">
          <a:xfrm>
            <a:off x="1048724" y="4123079"/>
            <a:ext cx="1980264" cy="646331"/>
          </a:xfrm>
          <a:prstGeom prst="rect">
            <a:avLst/>
          </a:prstGeom>
          <a:noFill/>
        </p:spPr>
        <p:txBody>
          <a:bodyPr wrap="square" rtlCol="0">
            <a:spAutoFit/>
          </a:bodyPr>
          <a:lstStyle/>
          <a:p>
            <a:pPr>
              <a:defRPr/>
            </a:pP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ФИО</a:t>
            </a:r>
            <a:b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b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Должность</a:t>
            </a:r>
            <a:endParaRPr sz="1800" dirty="0">
              <a:solidFill>
                <a:schemeClr val="bg2">
                  <a:lumMod val="50000"/>
                </a:schemeClr>
              </a:solidFill>
              <a:latin typeface="DengXian" panose="02010600030101010101" pitchFamily="2" charset="-122"/>
              <a:ea typeface="DengXian" panose="02010600030101010101" pitchFamily="2" charset="-122"/>
            </a:endParaRPr>
          </a:p>
        </p:txBody>
      </p:sp>
      <p:pic>
        <p:nvPicPr>
          <p:cNvPr id="15" name="Рисунок 14"/>
          <p:cNvPicPr>
            <a:picLocks noChangeAspect="1"/>
          </p:cNvPicPr>
          <p:nvPr/>
        </p:nvPicPr>
        <p:blipFill>
          <a:blip r:embed="rId2">
            <a:alphaModFix amt="25000"/>
          </a:blip>
          <a:stretch/>
        </p:blipFill>
        <p:spPr bwMode="auto">
          <a:xfrm>
            <a:off x="2903497" y="2988004"/>
            <a:ext cx="1224531" cy="1058590"/>
          </a:xfrm>
          <a:prstGeom prst="rect">
            <a:avLst/>
          </a:prstGeom>
        </p:spPr>
      </p:pic>
      <p:sp>
        <p:nvSpPr>
          <p:cNvPr id="16" name="TextBox 15"/>
          <p:cNvSpPr txBox="1"/>
          <p:nvPr/>
        </p:nvSpPr>
        <p:spPr bwMode="auto">
          <a:xfrm>
            <a:off x="2782275" y="4123079"/>
            <a:ext cx="1822017" cy="646331"/>
          </a:xfrm>
          <a:prstGeom prst="rect">
            <a:avLst/>
          </a:prstGeom>
          <a:noFill/>
        </p:spPr>
        <p:txBody>
          <a:bodyPr wrap="square" rtlCol="0">
            <a:spAutoFit/>
          </a:bodyPr>
          <a:lstStyle/>
          <a:p>
            <a:pPr>
              <a:defRPr/>
            </a:pP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ФИО</a:t>
            </a:r>
            <a:b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b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Должность</a:t>
            </a:r>
            <a:endParaRPr lang="ru-RU" sz="1800" dirty="0">
              <a:solidFill>
                <a:schemeClr val="bg2">
                  <a:lumMod val="50000"/>
                </a:schemeClr>
              </a:solidFill>
              <a:latin typeface="DengXian" panose="02010600030101010101" pitchFamily="2" charset="-122"/>
              <a:ea typeface="DengXian" panose="02010600030101010101" pitchFamily="2" charset="-122"/>
            </a:endParaRPr>
          </a:p>
        </p:txBody>
      </p:sp>
      <p:pic>
        <p:nvPicPr>
          <p:cNvPr id="17" name="Рисунок 16"/>
          <p:cNvPicPr>
            <a:picLocks noChangeAspect="1"/>
          </p:cNvPicPr>
          <p:nvPr/>
        </p:nvPicPr>
        <p:blipFill>
          <a:blip r:embed="rId2">
            <a:alphaModFix amt="25000"/>
          </a:blip>
          <a:stretch/>
        </p:blipFill>
        <p:spPr bwMode="auto">
          <a:xfrm>
            <a:off x="4605549" y="2988004"/>
            <a:ext cx="1224531" cy="1058590"/>
          </a:xfrm>
          <a:prstGeom prst="rect">
            <a:avLst/>
          </a:prstGeom>
        </p:spPr>
      </p:pic>
      <p:sp>
        <p:nvSpPr>
          <p:cNvPr id="18" name="TextBox 17"/>
          <p:cNvSpPr txBox="1"/>
          <p:nvPr/>
        </p:nvSpPr>
        <p:spPr bwMode="auto">
          <a:xfrm>
            <a:off x="4468199" y="4123079"/>
            <a:ext cx="1838144" cy="646331"/>
          </a:xfrm>
          <a:prstGeom prst="rect">
            <a:avLst/>
          </a:prstGeom>
          <a:noFill/>
        </p:spPr>
        <p:txBody>
          <a:bodyPr wrap="square" rtlCol="0">
            <a:spAutoFit/>
          </a:bodyPr>
          <a:lstStyle/>
          <a:p>
            <a:pPr>
              <a:defRPr/>
            </a:pP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ФИО</a:t>
            </a:r>
            <a:b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b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Должность</a:t>
            </a:r>
            <a:endParaRPr lang="ru-RU" sz="1800" dirty="0">
              <a:solidFill>
                <a:schemeClr val="bg2">
                  <a:lumMod val="50000"/>
                </a:schemeClr>
              </a:solidFill>
              <a:latin typeface="DengXian" panose="02010600030101010101" pitchFamily="2" charset="-122"/>
              <a:ea typeface="DengXian" panose="02010600030101010101" pitchFamily="2" charset="-122"/>
            </a:endParaRPr>
          </a:p>
        </p:txBody>
      </p:sp>
      <p:pic>
        <p:nvPicPr>
          <p:cNvPr id="19" name="Рисунок 18"/>
          <p:cNvPicPr>
            <a:picLocks noChangeAspect="1"/>
          </p:cNvPicPr>
          <p:nvPr/>
        </p:nvPicPr>
        <p:blipFill>
          <a:blip r:embed="rId2">
            <a:alphaModFix amt="25000"/>
          </a:blip>
          <a:stretch/>
        </p:blipFill>
        <p:spPr bwMode="auto">
          <a:xfrm>
            <a:off x="6307601" y="2988004"/>
            <a:ext cx="1224531" cy="1058590"/>
          </a:xfrm>
          <a:prstGeom prst="rect">
            <a:avLst/>
          </a:prstGeom>
        </p:spPr>
      </p:pic>
      <p:sp>
        <p:nvSpPr>
          <p:cNvPr id="20" name="TextBox 19"/>
          <p:cNvSpPr txBox="1"/>
          <p:nvPr/>
        </p:nvSpPr>
        <p:spPr bwMode="auto">
          <a:xfrm>
            <a:off x="6163650" y="4123079"/>
            <a:ext cx="1844746" cy="646331"/>
          </a:xfrm>
          <a:prstGeom prst="rect">
            <a:avLst/>
          </a:prstGeom>
          <a:noFill/>
        </p:spPr>
        <p:txBody>
          <a:bodyPr wrap="square" rtlCol="0">
            <a:spAutoFit/>
          </a:bodyPr>
          <a:lstStyle/>
          <a:p>
            <a:pPr>
              <a:defRPr/>
            </a:pP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ФИО</a:t>
            </a:r>
            <a:b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b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Должность</a:t>
            </a:r>
            <a:endParaRPr lang="ru-RU" sz="1800" dirty="0">
              <a:solidFill>
                <a:schemeClr val="bg2">
                  <a:lumMod val="50000"/>
                </a:schemeClr>
              </a:solidFill>
              <a:latin typeface="DengXian" panose="02010600030101010101" pitchFamily="2" charset="-122"/>
              <a:ea typeface="DengXian" panose="02010600030101010101" pitchFamily="2" charset="-122"/>
            </a:endParaRPr>
          </a:p>
        </p:txBody>
      </p:sp>
      <p:pic>
        <p:nvPicPr>
          <p:cNvPr id="21" name="Рисунок 20"/>
          <p:cNvPicPr>
            <a:picLocks noChangeAspect="1"/>
          </p:cNvPicPr>
          <p:nvPr/>
        </p:nvPicPr>
        <p:blipFill>
          <a:blip r:embed="rId2">
            <a:alphaModFix amt="25000"/>
          </a:blip>
          <a:stretch/>
        </p:blipFill>
        <p:spPr bwMode="auto">
          <a:xfrm>
            <a:off x="7946278" y="2988004"/>
            <a:ext cx="1224531" cy="1058590"/>
          </a:xfrm>
          <a:prstGeom prst="rect">
            <a:avLst/>
          </a:prstGeom>
        </p:spPr>
      </p:pic>
      <p:sp>
        <p:nvSpPr>
          <p:cNvPr id="23" name="TextBox 22"/>
          <p:cNvSpPr txBox="1"/>
          <p:nvPr/>
        </p:nvSpPr>
        <p:spPr bwMode="auto">
          <a:xfrm>
            <a:off x="7754325" y="4123079"/>
            <a:ext cx="1892748" cy="646331"/>
          </a:xfrm>
          <a:prstGeom prst="rect">
            <a:avLst/>
          </a:prstGeom>
          <a:noFill/>
        </p:spPr>
        <p:txBody>
          <a:bodyPr wrap="square" rtlCol="0">
            <a:spAutoFit/>
          </a:bodyPr>
          <a:lstStyle/>
          <a:p>
            <a:pPr>
              <a:defRPr/>
            </a:pP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ФИО</a:t>
            </a:r>
            <a:b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b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Должность</a:t>
            </a:r>
            <a:endParaRPr lang="ru-RU" sz="1800" dirty="0">
              <a:solidFill>
                <a:schemeClr val="bg2">
                  <a:lumMod val="50000"/>
                </a:schemeClr>
              </a:solidFill>
              <a:latin typeface="DengXian" panose="02010600030101010101" pitchFamily="2" charset="-122"/>
              <a:ea typeface="DengXian" panose="02010600030101010101" pitchFamily="2" charset="-122"/>
            </a:endParaRPr>
          </a:p>
        </p:txBody>
      </p:sp>
      <p:pic>
        <p:nvPicPr>
          <p:cNvPr id="24" name="Рисунок 23"/>
          <p:cNvPicPr>
            <a:picLocks noChangeAspect="1"/>
          </p:cNvPicPr>
          <p:nvPr/>
        </p:nvPicPr>
        <p:blipFill>
          <a:blip r:embed="rId2">
            <a:alphaModFix amt="25000"/>
          </a:blip>
          <a:stretch/>
        </p:blipFill>
        <p:spPr bwMode="auto">
          <a:xfrm>
            <a:off x="9619737" y="2988004"/>
            <a:ext cx="1224531" cy="1058590"/>
          </a:xfrm>
          <a:prstGeom prst="rect">
            <a:avLst/>
          </a:prstGeom>
        </p:spPr>
      </p:pic>
      <p:sp>
        <p:nvSpPr>
          <p:cNvPr id="25" name="TextBox 24"/>
          <p:cNvSpPr txBox="1"/>
          <p:nvPr/>
        </p:nvSpPr>
        <p:spPr bwMode="auto">
          <a:xfrm>
            <a:off x="9516449" y="4123079"/>
            <a:ext cx="1804082" cy="646331"/>
          </a:xfrm>
          <a:prstGeom prst="rect">
            <a:avLst/>
          </a:prstGeom>
          <a:noFill/>
        </p:spPr>
        <p:txBody>
          <a:bodyPr wrap="square" rtlCol="0">
            <a:spAutoFit/>
          </a:bodyPr>
          <a:lstStyle/>
          <a:p>
            <a:pPr>
              <a:defRPr/>
            </a:pP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ФИО</a:t>
            </a:r>
            <a:b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br>
            <a:r>
              <a:rPr lang="ru-RU" sz="1800" b="0" i="0" u="none" strike="noStrike" cap="none" spc="0" dirty="0">
                <a:solidFill>
                  <a:schemeClr val="bg2">
                    <a:lumMod val="50000"/>
                  </a:schemeClr>
                </a:solidFill>
                <a:latin typeface="DengXian" panose="02010600030101010101" pitchFamily="2" charset="-122"/>
                <a:ea typeface="DengXian" panose="02010600030101010101" pitchFamily="2" charset="-122"/>
                <a:cs typeface="Arial"/>
              </a:rPr>
              <a:t>Должность</a:t>
            </a:r>
            <a:endParaRPr lang="ru-RU" sz="1800" dirty="0">
              <a:solidFill>
                <a:schemeClr val="bg2">
                  <a:lumMod val="50000"/>
                </a:schemeClr>
              </a:solidFill>
              <a:latin typeface="DengXian" panose="02010600030101010101" pitchFamily="2" charset="-122"/>
              <a:ea typeface="DengXian"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9" name="Shape 29"/>
          <p:cNvSpPr/>
          <p:nvPr/>
        </p:nvSpPr>
        <p:spPr bwMode="auto">
          <a:xfrm>
            <a:off x="714052" y="274809"/>
            <a:ext cx="11046656" cy="574137"/>
          </a:xfrm>
          <a:prstGeom prst="rect">
            <a:avLst/>
          </a:prstGeom>
        </p:spPr>
        <p:txBody>
          <a:bodyPr lIns="91440" tIns="45720" rIns="91440" bIns="45720" anchor="ctr">
            <a:noAutofit/>
          </a:bodyPr>
          <a:lstStyle>
            <a:defPPr/>
            <a:lvl1pPr marL="0" lvl="0" indent="0" algn="l">
              <a:defRPr sz="2400">
                <a:solidFill>
                  <a:srgbClr val="4C4C4C"/>
                </a:solidFill>
                <a:latin typeface="微软雅黑"/>
                <a:ea typeface="微软雅黑"/>
                <a:cs typeface="微软雅黑"/>
              </a:defRPr>
            </a:lvl1pPr>
            <a:lvl2pPr marL="457200" lvl="1" indent="0" algn="l">
              <a:defRPr sz="4400">
                <a:solidFill>
                  <a:srgbClr val="4C4C4C"/>
                </a:solidFill>
                <a:latin typeface="Hiragino Sans GB W6"/>
                <a:ea typeface="Hiragino Sans GB W6"/>
                <a:cs typeface="Hiragino Sans GB W6"/>
              </a:defRPr>
            </a:lvl2pPr>
            <a:lvl3pPr marL="914400" lvl="2" indent="0" algn="l">
              <a:defRPr sz="4400">
                <a:solidFill>
                  <a:srgbClr val="4C4C4C"/>
                </a:solidFill>
                <a:latin typeface="Hiragino Sans GB W6"/>
                <a:ea typeface="Hiragino Sans GB W6"/>
                <a:cs typeface="Hiragino Sans GB W6"/>
              </a:defRPr>
            </a:lvl3pPr>
            <a:lvl4pPr marL="1371600" lvl="3" indent="0" algn="l">
              <a:defRPr sz="4400">
                <a:solidFill>
                  <a:srgbClr val="4C4C4C"/>
                </a:solidFill>
                <a:latin typeface="Hiragino Sans GB W6"/>
                <a:ea typeface="Hiragino Sans GB W6"/>
                <a:cs typeface="Hiragino Sans GB W6"/>
              </a:defRPr>
            </a:lvl4pPr>
            <a:lvl5pPr marL="1828800" lvl="4" indent="0" algn="l">
              <a:defRPr sz="4400">
                <a:solidFill>
                  <a:srgbClr val="4C4C4C"/>
                </a:solidFill>
                <a:latin typeface="Hiragino Sans GB W6"/>
                <a:ea typeface="Hiragino Sans GB W6"/>
                <a:cs typeface="Hiragino Sans GB W6"/>
              </a:defRPr>
            </a:lvl5pPr>
            <a:lvl6pPr marL="457200" lvl="5" indent="0" algn="ctr">
              <a:defRPr sz="4400">
                <a:solidFill>
                  <a:schemeClr val="tx1"/>
                </a:solidFill>
                <a:latin typeface="Calibri"/>
                <a:ea typeface="Calibri"/>
                <a:cs typeface="Calibri"/>
              </a:defRPr>
            </a:lvl6pPr>
            <a:lvl7pPr marL="914400" lvl="6" indent="0" algn="ctr">
              <a:defRPr sz="4400">
                <a:solidFill>
                  <a:schemeClr val="tx1"/>
                </a:solidFill>
                <a:latin typeface="Calibri"/>
                <a:ea typeface="Calibri"/>
                <a:cs typeface="Calibri"/>
              </a:defRPr>
            </a:lvl7pPr>
            <a:lvl8pPr marL="1371600" lvl="7" indent="0" algn="ctr">
              <a:defRPr sz="4400">
                <a:solidFill>
                  <a:schemeClr val="tx1"/>
                </a:solidFill>
                <a:latin typeface="Calibri"/>
                <a:ea typeface="Calibri"/>
                <a:cs typeface="Calibri"/>
              </a:defRPr>
            </a:lvl8pPr>
            <a:lvl9pPr marL="1828800" lvl="8" indent="0" algn="ctr">
              <a:defRPr sz="4400">
                <a:solidFill>
                  <a:schemeClr val="tx1"/>
                </a:solidFill>
                <a:latin typeface="Calibri"/>
                <a:ea typeface="Calibri"/>
                <a:cs typeface="Calibri"/>
              </a:defRPr>
            </a:lvl9pPr>
          </a:lstStyle>
          <a:p>
            <a:pPr>
              <a:lnSpc>
                <a:spcPct val="90000"/>
              </a:lnSpc>
              <a:defRPr/>
            </a:pPr>
            <a:r>
              <a:rPr sz="2000" b="1" dirty="0">
                <a:solidFill>
                  <a:schemeClr val="tx1">
                    <a:lumMod val="85000"/>
                    <a:lumOff val="15000"/>
                  </a:schemeClr>
                </a:solidFill>
                <a:latin typeface="Myriad Pro"/>
                <a:ea typeface="Myriad Pro"/>
                <a:cs typeface="Myriad Pro"/>
              </a:rPr>
              <a:t>СТРУКТУРА АВТОХОЛДИНГА </a:t>
            </a:r>
            <a:r>
              <a:rPr lang="ru-RU" sz="2000" b="1" dirty="0">
                <a:solidFill>
                  <a:schemeClr val="tx1">
                    <a:lumMod val="85000"/>
                    <a:lumOff val="15000"/>
                  </a:schemeClr>
                </a:solidFill>
                <a:latin typeface="Myriad Pro"/>
                <a:ea typeface="Myriad Pro"/>
                <a:cs typeface="Myriad Pro"/>
              </a:rPr>
              <a:t> </a:t>
            </a:r>
            <a:r>
              <a:rPr lang="ru-RU" sz="2000" b="1" i="0" u="none" strike="noStrike" cap="none" spc="0" dirty="0" err="1">
                <a:solidFill>
                  <a:schemeClr val="tx1">
                    <a:lumMod val="85000"/>
                    <a:lumOff val="15000"/>
                  </a:schemeClr>
                </a:solidFill>
                <a:latin typeface="Myriad Pro"/>
                <a:ea typeface="Myriad Pro"/>
                <a:cs typeface="Myriad Pro"/>
              </a:rPr>
              <a:t>汽车控股公司的组织结构</a:t>
            </a:r>
            <a:endParaRPr sz="2000" dirty="0"/>
          </a:p>
        </p:txBody>
      </p:sp>
      <p:sp>
        <p:nvSpPr>
          <p:cNvPr id="3" name="Shape 34">
            <a:extLst>
              <a:ext uri="{FF2B5EF4-FFF2-40B4-BE49-F238E27FC236}">
                <a16:creationId xmlns:a16="http://schemas.microsoft.com/office/drawing/2014/main" id="{FDF3C8DE-72B5-4343-80A9-66526F22779A}"/>
              </a:ext>
            </a:extLst>
          </p:cNvPr>
          <p:cNvSpPr/>
          <p:nvPr/>
        </p:nvSpPr>
        <p:spPr bwMode="auto">
          <a:xfrm>
            <a:off x="314423" y="5866387"/>
            <a:ext cx="3404137" cy="875711"/>
          </a:xfrm>
          <a:prstGeom prst="rect">
            <a:avLst/>
          </a:prstGeom>
          <a:solidFill>
            <a:srgbClr val="194D48">
              <a:alpha val="93651"/>
            </a:srgbClr>
          </a:solidFill>
          <a:ln>
            <a:solidFill>
              <a:srgbClr val="194D48"/>
            </a:solidFill>
          </a:ln>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lang="ru-RU" sz="1200" dirty="0">
                <a:latin typeface="DengXian" panose="02010600030101010101" pitchFamily="2" charset="-122"/>
                <a:ea typeface="DengXian" panose="02010600030101010101" pitchFamily="2" charset="-122"/>
                <a:cs typeface="微软雅黑"/>
              </a:rPr>
              <a:t>Необходимо указать все </a:t>
            </a:r>
            <a:r>
              <a:rPr lang="ru-RU" sz="1200" dirty="0" err="1">
                <a:latin typeface="DengXian" panose="02010600030101010101" pitchFamily="2" charset="-122"/>
                <a:ea typeface="DengXian" panose="02010600030101010101" pitchFamily="2" charset="-122"/>
                <a:cs typeface="微软雅黑"/>
              </a:rPr>
              <a:t>юр.лица</a:t>
            </a:r>
            <a:r>
              <a:rPr lang="ru-RU" sz="1200" dirty="0">
                <a:latin typeface="DengXian" panose="02010600030101010101" pitchFamily="2" charset="-122"/>
                <a:ea typeface="DengXian" panose="02010600030101010101" pitchFamily="2" charset="-122"/>
                <a:cs typeface="微软雅黑"/>
              </a:rPr>
              <a:t>, входящие в структуру ГК, и их основное направление деятельности</a:t>
            </a:r>
            <a:endParaRPr lang="ru-RU" sz="1200" b="0" i="0" u="none" strike="noStrike" cap="none" spc="0" dirty="0">
              <a:solidFill>
                <a:schemeClr val="lt1"/>
              </a:solidFill>
              <a:latin typeface="DengXian" panose="02010600030101010101" pitchFamily="2" charset="-122"/>
              <a:ea typeface="DengXian" panose="02010600030101010101" pitchFamily="2" charset="-122"/>
              <a:cs typeface="微软雅黑"/>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1" name="Shape 31"/>
          <p:cNvSpPr/>
          <p:nvPr/>
        </p:nvSpPr>
        <p:spPr bwMode="auto">
          <a:xfrm>
            <a:off x="708024" y="277659"/>
            <a:ext cx="8141676" cy="589116"/>
          </a:xfrm>
          <a:prstGeom prst="rect">
            <a:avLst/>
          </a:prstGeom>
        </p:spPr>
        <p:txBody>
          <a:bodyPr lIns="91440" tIns="45720" rIns="91440" bIns="45720" anchor="ctr">
            <a:noAutofit/>
          </a:bodyPr>
          <a:lstStyle/>
          <a:p>
            <a:pPr marL="0" indent="0" algn="l">
              <a:lnSpc>
                <a:spcPct val="90000"/>
              </a:lnSpc>
              <a:defRPr/>
            </a:pPr>
            <a:r>
              <a:rPr sz="2000" b="1" dirty="0">
                <a:solidFill>
                  <a:schemeClr val="tx1">
                    <a:lumMod val="85000"/>
                    <a:lumOff val="15000"/>
                  </a:schemeClr>
                </a:solidFill>
                <a:latin typeface="Myriad Pro"/>
                <a:ea typeface="Myriad Pro"/>
                <a:cs typeface="Myriad Pro"/>
              </a:rPr>
              <a:t>ПЛАНИРУЕМАЯ СТРУКТУРА ДЦ</a:t>
            </a:r>
            <a:r>
              <a:rPr lang="ru-RU" sz="2000" b="1" dirty="0">
                <a:solidFill>
                  <a:schemeClr val="tx1">
                    <a:lumMod val="85000"/>
                    <a:lumOff val="15000"/>
                  </a:schemeClr>
                </a:solidFill>
                <a:latin typeface="Myriad Pro"/>
                <a:ea typeface="Myriad Pro"/>
                <a:cs typeface="Myriad Pro"/>
              </a:rPr>
              <a:t>  </a:t>
            </a:r>
            <a:r>
              <a:rPr lang="en-US" sz="2000" b="1" i="0" u="none" strike="noStrike" cap="none" spc="0" dirty="0" err="1">
                <a:solidFill>
                  <a:schemeClr val="tx1">
                    <a:lumMod val="85000"/>
                    <a:lumOff val="15000"/>
                  </a:schemeClr>
                </a:solidFill>
                <a:latin typeface="Myriad Pro"/>
                <a:ea typeface="Myriad Pro"/>
                <a:cs typeface="Myriad Pro"/>
              </a:rPr>
              <a:t>理想汽车经销中心规划结构</a:t>
            </a:r>
            <a:r>
              <a:rPr sz="2000" b="1" dirty="0">
                <a:solidFill>
                  <a:schemeClr val="tx1">
                    <a:lumMod val="85000"/>
                    <a:lumOff val="15000"/>
                  </a:schemeClr>
                </a:solidFill>
                <a:latin typeface="Myriad Pro"/>
                <a:ea typeface="Myriad Pro"/>
                <a:cs typeface="Myriad Pro"/>
              </a:rPr>
              <a:t>   </a:t>
            </a:r>
            <a:endParaRPr sz="2000" b="1" dirty="0">
              <a:solidFill>
                <a:schemeClr val="tx1">
                  <a:lumMod val="85000"/>
                  <a:lumOff val="15000"/>
                </a:schemeClr>
              </a:solidFill>
              <a:latin typeface="Arial Black"/>
              <a:ea typeface="Arial"/>
              <a:cs typeface="Arial"/>
            </a:endParaRPr>
          </a:p>
        </p:txBody>
      </p:sp>
      <p:pic>
        <p:nvPicPr>
          <p:cNvPr id="33" name="Picture 33"/>
          <p:cNvPicPr/>
          <p:nvPr/>
        </p:nvPicPr>
        <p:blipFill>
          <a:blip r:embed="rId2"/>
          <a:stretch/>
        </p:blipFill>
        <p:spPr bwMode="auto">
          <a:xfrm>
            <a:off x="351052" y="2134713"/>
            <a:ext cx="11665898" cy="3370735"/>
          </a:xfrm>
          <a:prstGeom prst="rect">
            <a:avLst/>
          </a:prstGeom>
        </p:spPr>
      </p:pic>
      <p:sp>
        <p:nvSpPr>
          <p:cNvPr id="34" name="Shape 34"/>
          <p:cNvSpPr/>
          <p:nvPr/>
        </p:nvSpPr>
        <p:spPr bwMode="auto">
          <a:xfrm>
            <a:off x="351052" y="1103029"/>
            <a:ext cx="1698249" cy="499046"/>
          </a:xfrm>
          <a:prstGeom prst="rect">
            <a:avLst/>
          </a:prstGeom>
          <a:solidFill>
            <a:srgbClr val="194D48"/>
          </a:solidFill>
        </p:spPr>
        <p:style>
          <a:lnRef idx="2">
            <a:schemeClr val="accent1">
              <a:shade val="50000"/>
            </a:schemeClr>
          </a:lnRef>
          <a:fillRef idx="0">
            <a:srgbClr val="000000"/>
          </a:fillRef>
          <a:effectRef idx="0">
            <a:srgbClr val="000000"/>
          </a:effectRef>
          <a:fontRef idx="none"/>
        </p:style>
        <p:txBody>
          <a:bodyPr lIns="91440" tIns="45720" rIns="91440" bIns="45720" anchor="ctr"/>
          <a:lstStyle>
            <a:defPPr/>
            <a:lvl1pPr marL="0" lvl="0" indent="0" algn="l">
              <a:defRPr sz="1600">
                <a:solidFill>
                  <a:schemeClr val="lt1"/>
                </a:solidFill>
                <a:latin typeface="+mn-lt"/>
                <a:ea typeface="+mn-ea"/>
                <a:cs typeface="+mn-cs"/>
              </a:defRPr>
            </a:lvl1pPr>
            <a:lvl2pPr marL="457200" lvl="1" indent="0" algn="l">
              <a:defRPr sz="1600">
                <a:solidFill>
                  <a:schemeClr val="lt1"/>
                </a:solidFill>
                <a:latin typeface="+mn-lt"/>
                <a:ea typeface="+mn-ea"/>
                <a:cs typeface="+mn-cs"/>
              </a:defRPr>
            </a:lvl2pPr>
            <a:lvl3pPr marL="914400" lvl="2" indent="0" algn="l">
              <a:defRPr sz="1600">
                <a:solidFill>
                  <a:schemeClr val="lt1"/>
                </a:solidFill>
                <a:latin typeface="+mn-lt"/>
                <a:ea typeface="+mn-ea"/>
                <a:cs typeface="+mn-cs"/>
              </a:defRPr>
            </a:lvl3pPr>
            <a:lvl4pPr marL="1371600" lvl="3" indent="0" algn="l">
              <a:defRPr sz="1600">
                <a:solidFill>
                  <a:schemeClr val="lt1"/>
                </a:solidFill>
                <a:latin typeface="+mn-lt"/>
                <a:ea typeface="+mn-ea"/>
                <a:cs typeface="+mn-cs"/>
              </a:defRPr>
            </a:lvl4pPr>
            <a:lvl5pPr marL="1828800" lvl="4" indent="0" algn="l">
              <a:defRPr sz="1600">
                <a:solidFill>
                  <a:schemeClr val="lt1"/>
                </a:solidFill>
                <a:latin typeface="+mn-lt"/>
                <a:ea typeface="+mn-ea"/>
                <a:cs typeface="+mn-cs"/>
              </a:defRPr>
            </a:lvl5pPr>
            <a:lvl6pPr marL="2286000" lvl="5" indent="0" algn="l">
              <a:defRPr sz="1600">
                <a:solidFill>
                  <a:schemeClr val="lt1"/>
                </a:solidFill>
                <a:latin typeface="+mn-lt"/>
                <a:ea typeface="+mn-ea"/>
                <a:cs typeface="+mn-cs"/>
              </a:defRPr>
            </a:lvl6pPr>
            <a:lvl7pPr marL="2743200" lvl="6" indent="0" algn="l">
              <a:defRPr sz="1600">
                <a:solidFill>
                  <a:schemeClr val="lt1"/>
                </a:solidFill>
                <a:latin typeface="+mn-lt"/>
                <a:ea typeface="+mn-ea"/>
                <a:cs typeface="+mn-cs"/>
              </a:defRPr>
            </a:lvl7pPr>
            <a:lvl8pPr marL="3200400" lvl="7" indent="0" algn="l">
              <a:defRPr sz="1600">
                <a:solidFill>
                  <a:schemeClr val="lt1"/>
                </a:solidFill>
                <a:latin typeface="+mn-lt"/>
                <a:ea typeface="+mn-ea"/>
                <a:cs typeface="+mn-cs"/>
              </a:defRPr>
            </a:lvl8pPr>
            <a:lvl9pPr marL="3657600" lvl="8" indent="0" algn="l">
              <a:defRPr sz="1600">
                <a:solidFill>
                  <a:schemeClr val="lt1"/>
                </a:solidFill>
                <a:latin typeface="+mn-lt"/>
                <a:ea typeface="+mn-ea"/>
                <a:cs typeface="+mn-cs"/>
              </a:defRPr>
            </a:lvl9pPr>
          </a:lstStyle>
          <a:p>
            <a:pPr algn="ctr">
              <a:defRPr/>
            </a:pPr>
            <a:r>
              <a:rPr dirty="0" err="1">
                <a:latin typeface="DengXian" panose="02010600030101010101" pitchFamily="2" charset="-122"/>
                <a:ea typeface="DengXian" panose="02010600030101010101" pitchFamily="2" charset="-122"/>
                <a:cs typeface="微软雅黑"/>
              </a:rPr>
              <a:t>Пример</a:t>
            </a:r>
            <a:r>
              <a:rPr dirty="0">
                <a:latin typeface="DengXian" panose="02010600030101010101" pitchFamily="2" charset="-122"/>
                <a:ea typeface="DengXian" panose="02010600030101010101" pitchFamily="2" charset="-122"/>
                <a:cs typeface="微软雅黑"/>
              </a:rPr>
              <a:t> </a:t>
            </a:r>
            <a:r>
              <a:rPr dirty="0" err="1">
                <a:latin typeface="DengXian" panose="02010600030101010101" pitchFamily="2" charset="-122"/>
                <a:ea typeface="DengXian" panose="02010600030101010101" pitchFamily="2" charset="-122"/>
                <a:cs typeface="微软雅黑"/>
              </a:rPr>
              <a:t>例如</a:t>
            </a:r>
            <a:endParaRPr sz="1050" dirty="0">
              <a:latin typeface="DengXian" panose="02010600030101010101" pitchFamily="2" charset="-122"/>
              <a:ea typeface="DengXian"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6" name="Shape 36"/>
          <p:cNvSpPr txBox="1">
            <a:spLocks noGrp="1"/>
          </p:cNvSpPr>
          <p:nvPr>
            <p:ph type="title"/>
          </p:nvPr>
        </p:nvSpPr>
        <p:spPr bwMode="auto">
          <a:xfrm>
            <a:off x="708025" y="273049"/>
            <a:ext cx="11075375" cy="571480"/>
          </a:xfrm>
          <a:prstGeom prst="rect">
            <a:avLst/>
          </a:prstGeom>
        </p:spPr>
        <p:txBody>
          <a:bodyPr lIns="91440" tIns="45720" rIns="91440" bIns="45720" anchor="ctr">
            <a:noAutofit/>
          </a:bodyPr>
          <a:lstStyle/>
          <a:p>
            <a:pPr>
              <a:defRPr/>
            </a:pPr>
            <a:r>
              <a:rPr sz="2000" dirty="0">
                <a:solidFill>
                  <a:schemeClr val="tx1">
                    <a:lumMod val="85000"/>
                    <a:lumOff val="15000"/>
                  </a:schemeClr>
                </a:solidFill>
                <a:latin typeface="Myriad Pro"/>
                <a:ea typeface="Myriad Pro"/>
                <a:cs typeface="Myriad Pro"/>
              </a:rPr>
              <a:t>ДАННЫЕ ПО СУЩЕСТВУЮЩЕМУ БИЗНЕСУ </a:t>
            </a:r>
            <a:r>
              <a:rPr lang="ru-RU" sz="2000" dirty="0">
                <a:solidFill>
                  <a:schemeClr val="tx1">
                    <a:lumMod val="85000"/>
                    <a:lumOff val="15000"/>
                  </a:schemeClr>
                </a:solidFill>
                <a:latin typeface="Myriad Pro"/>
                <a:ea typeface="Myriad Pro"/>
                <a:cs typeface="Myriad Pro"/>
              </a:rPr>
              <a:t>     </a:t>
            </a:r>
            <a:r>
              <a:rPr sz="2000" dirty="0" err="1">
                <a:solidFill>
                  <a:schemeClr val="tx1">
                    <a:lumMod val="85000"/>
                    <a:lumOff val="15000"/>
                  </a:schemeClr>
                </a:solidFill>
                <a:latin typeface="Myriad Pro"/>
                <a:ea typeface="Myriad Pro"/>
                <a:cs typeface="Myriad Pro"/>
              </a:rPr>
              <a:t>现有业务信息</a:t>
            </a:r>
            <a:endParaRPr sz="2000" dirty="0"/>
          </a:p>
        </p:txBody>
      </p:sp>
      <p:graphicFrame>
        <p:nvGraphicFramePr>
          <p:cNvPr id="37" name="Table 37"/>
          <p:cNvGraphicFramePr>
            <a:graphicFrameLocks/>
          </p:cNvGraphicFramePr>
          <p:nvPr>
            <p:extLst>
              <p:ext uri="{D42A27DB-BD31-4B8C-83A1-F6EECF244321}">
                <p14:modId xmlns:p14="http://schemas.microsoft.com/office/powerpoint/2010/main" val="4240584777"/>
              </p:ext>
            </p:extLst>
          </p:nvPr>
        </p:nvGraphicFramePr>
        <p:xfrm>
          <a:off x="252473" y="982060"/>
          <a:ext cx="11430445" cy="5396195"/>
        </p:xfrm>
        <a:graphic>
          <a:graphicData uri="http://schemas.openxmlformats.org/drawingml/2006/table">
            <a:tbl>
              <a:tblPr/>
              <a:tblGrid>
                <a:gridCol w="1951996">
                  <a:extLst>
                    <a:ext uri="{9D8B030D-6E8A-4147-A177-3AD203B41FA5}">
                      <a16:colId xmlns:a16="http://schemas.microsoft.com/office/drawing/2014/main" val="20000"/>
                    </a:ext>
                  </a:extLst>
                </a:gridCol>
                <a:gridCol w="1257433">
                  <a:extLst>
                    <a:ext uri="{9D8B030D-6E8A-4147-A177-3AD203B41FA5}">
                      <a16:colId xmlns:a16="http://schemas.microsoft.com/office/drawing/2014/main" val="20001"/>
                    </a:ext>
                  </a:extLst>
                </a:gridCol>
                <a:gridCol w="1247372">
                  <a:extLst>
                    <a:ext uri="{9D8B030D-6E8A-4147-A177-3AD203B41FA5}">
                      <a16:colId xmlns:a16="http://schemas.microsoft.com/office/drawing/2014/main" val="20002"/>
                    </a:ext>
                  </a:extLst>
                </a:gridCol>
                <a:gridCol w="1287612">
                  <a:extLst>
                    <a:ext uri="{9D8B030D-6E8A-4147-A177-3AD203B41FA5}">
                      <a16:colId xmlns:a16="http://schemas.microsoft.com/office/drawing/2014/main" val="20003"/>
                    </a:ext>
                  </a:extLst>
                </a:gridCol>
                <a:gridCol w="1116600">
                  <a:extLst>
                    <a:ext uri="{9D8B030D-6E8A-4147-A177-3AD203B41FA5}">
                      <a16:colId xmlns:a16="http://schemas.microsoft.com/office/drawing/2014/main" val="20004"/>
                    </a:ext>
                  </a:extLst>
                </a:gridCol>
                <a:gridCol w="1086422">
                  <a:extLst>
                    <a:ext uri="{9D8B030D-6E8A-4147-A177-3AD203B41FA5}">
                      <a16:colId xmlns:a16="http://schemas.microsoft.com/office/drawing/2014/main" val="20005"/>
                    </a:ext>
                  </a:extLst>
                </a:gridCol>
                <a:gridCol w="1197076">
                  <a:extLst>
                    <a:ext uri="{9D8B030D-6E8A-4147-A177-3AD203B41FA5}">
                      <a16:colId xmlns:a16="http://schemas.microsoft.com/office/drawing/2014/main" val="20006"/>
                    </a:ext>
                  </a:extLst>
                </a:gridCol>
                <a:gridCol w="1237314">
                  <a:extLst>
                    <a:ext uri="{9D8B030D-6E8A-4147-A177-3AD203B41FA5}">
                      <a16:colId xmlns:a16="http://schemas.microsoft.com/office/drawing/2014/main" val="20007"/>
                    </a:ext>
                  </a:extLst>
                </a:gridCol>
                <a:gridCol w="1048620">
                  <a:extLst>
                    <a:ext uri="{9D8B030D-6E8A-4147-A177-3AD203B41FA5}">
                      <a16:colId xmlns:a16="http://schemas.microsoft.com/office/drawing/2014/main" val="20008"/>
                    </a:ext>
                  </a:extLst>
                </a:gridCol>
              </a:tblGrid>
              <a:tr h="756779">
                <a:tc>
                  <a:txBody>
                    <a:bodyPr/>
                    <a:lstStyle/>
                    <a:p>
                      <a:pPr marL="0" marR="0" lvl="0" indent="0" algn="ctr">
                        <a:lnSpc>
                          <a:spcPct val="100000"/>
                        </a:lnSpc>
                        <a:buNone/>
                        <a:defRPr/>
                      </a:pPr>
                      <a:r>
                        <a:rPr sz="900" b="1" i="0" u="none" strike="noStrike" cap="none" dirty="0" err="1">
                          <a:solidFill>
                            <a:schemeClr val="bg1"/>
                          </a:solidFill>
                          <a:latin typeface="微软雅黑"/>
                          <a:ea typeface="微软雅黑"/>
                          <a:cs typeface="微软雅黑"/>
                        </a:rPr>
                        <a:t>Бренды</a:t>
                      </a:r>
                      <a:r>
                        <a:rPr sz="900" b="1" i="0" u="none" strike="noStrike" cap="none" dirty="0">
                          <a:solidFill>
                            <a:schemeClr val="bg1"/>
                          </a:solidFill>
                          <a:latin typeface="微软雅黑"/>
                          <a:ea typeface="微软雅黑"/>
                          <a:cs typeface="微软雅黑"/>
                        </a:rPr>
                        <a:t> </a:t>
                      </a:r>
                      <a:r>
                        <a:rPr sz="900" b="1" i="0" u="none" strike="noStrike" cap="none" dirty="0" err="1">
                          <a:solidFill>
                            <a:schemeClr val="bg1"/>
                          </a:solidFill>
                          <a:latin typeface="微软雅黑"/>
                          <a:ea typeface="微软雅黑"/>
                          <a:cs typeface="微软雅黑"/>
                        </a:rPr>
                        <a:t>в</a:t>
                      </a:r>
                      <a:r>
                        <a:rPr sz="900" b="1" i="0" u="none" strike="noStrike" cap="none" dirty="0">
                          <a:solidFill>
                            <a:schemeClr val="bg1"/>
                          </a:solidFill>
                          <a:latin typeface="微软雅黑"/>
                          <a:ea typeface="微软雅黑"/>
                          <a:cs typeface="微软雅黑"/>
                        </a:rPr>
                        <a:t> </a:t>
                      </a:r>
                      <a:r>
                        <a:rPr sz="900" b="1" i="0" u="none" strike="noStrike" cap="none" dirty="0" err="1">
                          <a:solidFill>
                            <a:schemeClr val="bg1"/>
                          </a:solidFill>
                          <a:latin typeface="微软雅黑"/>
                          <a:ea typeface="微软雅黑"/>
                          <a:cs typeface="微软雅黑"/>
                        </a:rPr>
                        <a:t>портфолио</a:t>
                      </a:r>
                      <a:r>
                        <a:rPr sz="900" b="1" i="0" u="none" strike="noStrike" cap="none" dirty="0">
                          <a:solidFill>
                            <a:schemeClr val="bg1"/>
                          </a:solidFill>
                          <a:latin typeface="微软雅黑"/>
                          <a:ea typeface="微软雅黑"/>
                          <a:cs typeface="微软雅黑"/>
                        </a:rPr>
                        <a:t> </a:t>
                      </a:r>
                      <a:r>
                        <a:rPr sz="900" b="1" i="0" u="none" strike="noStrike" cap="none" dirty="0" err="1">
                          <a:solidFill>
                            <a:schemeClr val="bg1"/>
                          </a:solidFill>
                          <a:latin typeface="微软雅黑"/>
                          <a:ea typeface="微软雅黑"/>
                          <a:cs typeface="微软雅黑"/>
                        </a:rPr>
                        <a:t>кандидата</a:t>
                      </a:r>
                      <a:r>
                        <a:rPr sz="900" b="1" i="0" u="none" strike="noStrike" cap="none" dirty="0">
                          <a:solidFill>
                            <a:schemeClr val="bg1"/>
                          </a:solidFill>
                          <a:latin typeface="微软雅黑"/>
                          <a:ea typeface="微软雅黑"/>
                          <a:cs typeface="微软雅黑"/>
                        </a:rPr>
                        <a:t> </a:t>
                      </a:r>
                      <a:endParaRPr lang="en-US" sz="900" b="1" i="0" u="none" strike="noStrike" cap="none" dirty="0">
                        <a:solidFill>
                          <a:schemeClr val="bg1"/>
                        </a:solidFill>
                        <a:latin typeface="微软雅黑"/>
                        <a:ea typeface="微软雅黑"/>
                        <a:cs typeface="微软雅黑"/>
                      </a:endParaRPr>
                    </a:p>
                    <a:p>
                      <a:pPr marL="0" marR="0" lvl="0" indent="0" algn="ctr">
                        <a:lnSpc>
                          <a:spcPct val="100000"/>
                        </a:lnSpc>
                        <a:buNone/>
                        <a:defRPr/>
                      </a:pPr>
                      <a:r>
                        <a:rPr lang="ru-RU" sz="900" b="1" i="0" u="none" strike="noStrike" cap="none" spc="0" dirty="0" err="1">
                          <a:solidFill>
                            <a:schemeClr val="bg2">
                              <a:lumMod val="90000"/>
                            </a:schemeClr>
                          </a:solidFill>
                          <a:latin typeface="微软雅黑"/>
                          <a:ea typeface="微软雅黑"/>
                          <a:cs typeface="微软雅黑"/>
                        </a:rPr>
                        <a:t>候选人的品牌组合</a:t>
                      </a:r>
                      <a:endParaRPr sz="900" b="1" i="0" u="none" strike="noStrike" cap="none" dirty="0">
                        <a:solidFill>
                          <a:schemeClr val="bg2">
                            <a:lumMod val="90000"/>
                          </a:schemeClr>
                        </a:solidFill>
                        <a:latin typeface="Modern H Medium"/>
                        <a:ea typeface="Modern H Medium"/>
                        <a:cs typeface="Modern H Medium"/>
                      </a:endParaRPr>
                    </a:p>
                  </a:txBody>
                  <a:tcPr marL="110863" marR="110863" marT="41573" marB="41573" anchor="ctr">
                    <a:lnL w="9525" algn="ctr">
                      <a:solidFill>
                        <a:schemeClr val="bg1">
                          <a:lumMod val="50000"/>
                        </a:schemeClr>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BMW</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Mercedes-Benz</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Porsche</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Audi</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Lexus</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JLR</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Infiniti</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12700" algn="ctr">
                      <a:solidFill>
                        <a:schemeClr val="tx1"/>
                      </a:solidFill>
                    </a:lnR>
                    <a:lnT w="9525" algn="ctr">
                      <a:solidFill>
                        <a:schemeClr val="bg1">
                          <a:lumMod val="50000"/>
                        </a:schemeClr>
                      </a:solidFill>
                    </a:lnT>
                    <a:lnB w="12700" algn="ctr">
                      <a:solidFill>
                        <a:schemeClr val="tx1"/>
                      </a:solidFill>
                    </a:lnB>
                    <a:solidFill>
                      <a:srgbClr val="194D48"/>
                    </a:solidFill>
                  </a:tcPr>
                </a:tc>
                <a:tc>
                  <a:txBody>
                    <a:bodyPr/>
                    <a:lstStyle/>
                    <a:p>
                      <a:pPr marL="0" marR="0" lvl="0" indent="0" algn="ctr">
                        <a:lnSpc>
                          <a:spcPct val="100000"/>
                        </a:lnSpc>
                        <a:buNone/>
                        <a:defRPr/>
                      </a:pPr>
                      <a:r>
                        <a:rPr lang="en-US" sz="900" b="1" i="0" u="none" strike="noStrike" cap="none" dirty="0">
                          <a:solidFill>
                            <a:schemeClr val="bg1"/>
                          </a:solidFill>
                          <a:latin typeface="微软雅黑"/>
                          <a:ea typeface="微软雅黑"/>
                          <a:cs typeface="微软雅黑"/>
                        </a:rPr>
                        <a:t>Lixiang</a:t>
                      </a:r>
                      <a:endParaRPr sz="900" b="1" i="0" u="none" strike="noStrike" cap="none" dirty="0">
                        <a:solidFill>
                          <a:schemeClr val="bg1"/>
                        </a:solidFill>
                        <a:latin typeface="微软雅黑"/>
                        <a:ea typeface="微软雅黑"/>
                        <a:cs typeface="微软雅黑"/>
                      </a:endParaRPr>
                    </a:p>
                  </a:txBody>
                  <a:tcPr marT="34290" marB="34290" anchor="ctr">
                    <a:lnL w="12700" algn="ctr">
                      <a:solidFill>
                        <a:schemeClr val="tx1"/>
                      </a:solidFill>
                    </a:lnL>
                    <a:lnR w="9525" algn="ctr">
                      <a:solidFill>
                        <a:schemeClr val="bg1">
                          <a:lumMod val="50000"/>
                        </a:schemeClr>
                      </a:solidFill>
                    </a:lnR>
                    <a:lnT w="9525" algn="ctr">
                      <a:solidFill>
                        <a:schemeClr val="bg1">
                          <a:lumMod val="50000"/>
                        </a:schemeClr>
                      </a:solidFill>
                    </a:lnT>
                    <a:lnB w="12700" algn="ctr">
                      <a:solidFill>
                        <a:schemeClr val="tx1"/>
                      </a:solidFill>
                    </a:lnB>
                    <a:solidFill>
                      <a:srgbClr val="194D48"/>
                    </a:solidFill>
                  </a:tcPr>
                </a:tc>
                <a:extLst>
                  <a:ext uri="{0D108BD9-81ED-4DB2-BD59-A6C34878D82A}">
                    <a16:rowId xmlns:a16="http://schemas.microsoft.com/office/drawing/2014/main" val="10000"/>
                  </a:ext>
                </a:extLst>
              </a:tr>
              <a:tr h="369920">
                <a:tc>
                  <a:txBody>
                    <a:bodyPr/>
                    <a:lstStyle/>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Начало</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деятельности</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r>
                        <a:rPr sz="900" b="0" i="0" u="none" strike="noStrike" cap="none" dirty="0" err="1">
                          <a:solidFill>
                            <a:schemeClr val="bg1">
                              <a:lumMod val="75000"/>
                            </a:schemeClr>
                          </a:solidFill>
                          <a:latin typeface="微软雅黑"/>
                          <a:ea typeface="微软雅黑"/>
                          <a:cs typeface="微软雅黑"/>
                        </a:rPr>
                        <a:t>业务开始时间</a:t>
                      </a:r>
                      <a:endParaRPr sz="900" b="0" i="0" u="none" strike="noStrike" cap="none" dirty="0">
                        <a:solidFill>
                          <a:schemeClr val="bg1">
                            <a:lumMod val="75000"/>
                          </a:schemeClr>
                        </a:solidFill>
                        <a:latin typeface="微软雅黑"/>
                        <a:ea typeface="微软雅黑"/>
                        <a:cs typeface="微软雅黑"/>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r>
                        <a:rPr sz="900" b="0" i="0" u="none" strike="noStrike" cap="none" dirty="0">
                          <a:solidFill>
                            <a:schemeClr val="tx1"/>
                          </a:solidFill>
                          <a:latin typeface="微软雅黑"/>
                          <a:ea typeface="微软雅黑"/>
                          <a:cs typeface="微软雅黑"/>
                        </a:rPr>
                        <a:t>DD/MM/YYYY</a:t>
                      </a: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dirty="0">
                          <a:solidFill>
                            <a:schemeClr val="tx1"/>
                          </a:solidFill>
                          <a:latin typeface="微软雅黑"/>
                          <a:ea typeface="微软雅黑"/>
                          <a:cs typeface="微软雅黑"/>
                        </a:rPr>
                        <a:t>DD/MM/YYYY</a:t>
                      </a: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dirty="0">
                          <a:solidFill>
                            <a:schemeClr val="tx1"/>
                          </a:solidFill>
                          <a:latin typeface="微软雅黑"/>
                          <a:ea typeface="微软雅黑"/>
                          <a:cs typeface="微软雅黑"/>
                        </a:rPr>
                        <a:t>DD/MM/YYYY</a:t>
                      </a: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dirty="0">
                          <a:solidFill>
                            <a:schemeClr val="tx1"/>
                          </a:solidFill>
                          <a:latin typeface="微软雅黑"/>
                          <a:ea typeface="微软雅黑"/>
                          <a:cs typeface="微软雅黑"/>
                        </a:rPr>
                        <a:t>DD/MM/YYYY</a:t>
                      </a: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dirty="0">
                          <a:solidFill>
                            <a:schemeClr val="tx1"/>
                          </a:solidFill>
                          <a:latin typeface="微软雅黑"/>
                          <a:ea typeface="微软雅黑"/>
                          <a:cs typeface="微软雅黑"/>
                        </a:rPr>
                        <a:t>DD/MM/YYYY</a:t>
                      </a: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a:solidFill>
                            <a:schemeClr val="tx1"/>
                          </a:solidFill>
                          <a:latin typeface="微软雅黑"/>
                          <a:ea typeface="微软雅黑"/>
                          <a:cs typeface="微软雅黑"/>
                        </a:rPr>
                        <a:t>DD/MM/YYYY</a:t>
                      </a: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a:solidFill>
                            <a:schemeClr val="tx1"/>
                          </a:solidFill>
                          <a:latin typeface="微软雅黑"/>
                          <a:ea typeface="微软雅黑"/>
                          <a:cs typeface="微软雅黑"/>
                        </a:rPr>
                        <a:t>DD/MM/YYYY</a:t>
                      </a: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lang="ru-RU" sz="900" b="0" i="0" u="none" strike="noStrike" cap="none" spc="0">
                          <a:solidFill>
                            <a:schemeClr val="tx1"/>
                          </a:solidFill>
                          <a:latin typeface="微软雅黑"/>
                          <a:ea typeface="微软雅黑"/>
                          <a:cs typeface="微软雅黑"/>
                        </a:rPr>
                        <a:t>DD/MM/YYYY</a:t>
                      </a: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1"/>
                  </a:ext>
                </a:extLst>
              </a:tr>
              <a:tr h="449710">
                <a:tc>
                  <a:txBody>
                    <a:bodyPr/>
                    <a:lstStyle/>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Площадь</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шоурума</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сервиса</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r>
                        <a:rPr sz="900" b="0" i="0" u="none" strike="noStrike" cap="none" dirty="0" err="1">
                          <a:solidFill>
                            <a:schemeClr val="bg1">
                              <a:lumMod val="75000"/>
                            </a:schemeClr>
                          </a:solidFill>
                          <a:latin typeface="微软雅黑"/>
                          <a:ea typeface="微软雅黑"/>
                          <a:cs typeface="微软雅黑"/>
                        </a:rPr>
                        <a:t>展示厅</a:t>
                      </a:r>
                      <a:r>
                        <a:rPr sz="900" b="0" i="0" u="none" strike="noStrike" cap="none" dirty="0">
                          <a:solidFill>
                            <a:schemeClr val="bg1">
                              <a:lumMod val="75000"/>
                            </a:schemeClr>
                          </a:solidFill>
                          <a:latin typeface="微软雅黑"/>
                          <a:ea typeface="微软雅黑"/>
                          <a:cs typeface="微软雅黑"/>
                        </a:rPr>
                        <a:t>/</a:t>
                      </a:r>
                      <a:r>
                        <a:rPr sz="900" b="0" i="0" u="none" strike="noStrike" cap="none" dirty="0" err="1">
                          <a:solidFill>
                            <a:schemeClr val="bg1">
                              <a:lumMod val="75000"/>
                            </a:schemeClr>
                          </a:solidFill>
                          <a:latin typeface="微软雅黑"/>
                          <a:ea typeface="微软雅黑"/>
                          <a:cs typeface="微软雅黑"/>
                        </a:rPr>
                        <a:t>维修站面积</a:t>
                      </a:r>
                      <a:endParaRPr sz="900" b="0" i="0" u="none" strike="noStrike" cap="none" dirty="0">
                        <a:solidFill>
                          <a:schemeClr val="bg1">
                            <a:lumMod val="75000"/>
                          </a:schemeClr>
                        </a:solidFill>
                        <a:latin typeface="Modern H Medium"/>
                        <a:ea typeface="Modern H Medium"/>
                        <a:cs typeface="Modern H Medium"/>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endParaRPr sz="90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endParaRPr sz="90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dirty="0">
                          <a:solidFill>
                            <a:schemeClr val="tx1"/>
                          </a:solidFill>
                          <a:latin typeface="微软雅黑"/>
                          <a:ea typeface="微软雅黑"/>
                          <a:cs typeface="微软雅黑"/>
                        </a:rPr>
                        <a:t>**m</a:t>
                      </a:r>
                      <a:r>
                        <a:rPr sz="900" b="0" i="0" u="none" strike="noStrike" cap="none" baseline="30000" dirty="0">
                          <a:solidFill>
                            <a:schemeClr val="tx1"/>
                          </a:solidFill>
                          <a:latin typeface="微软雅黑"/>
                          <a:ea typeface="微软雅黑"/>
                          <a:cs typeface="微软雅黑"/>
                        </a:rPr>
                        <a:t>2</a:t>
                      </a:r>
                      <a:r>
                        <a:rPr sz="900" b="0" i="0" u="none" strike="noStrike" cap="none" dirty="0">
                          <a:solidFill>
                            <a:schemeClr val="tx1"/>
                          </a:solidFill>
                          <a:latin typeface="微软雅黑"/>
                          <a:ea typeface="微软雅黑"/>
                          <a:cs typeface="微软雅黑"/>
                        </a:rPr>
                        <a:t>/**m</a:t>
                      </a:r>
                      <a:r>
                        <a:rPr sz="900" b="0" i="0" u="none" strike="noStrike" cap="none" baseline="30000" dirty="0">
                          <a:solidFill>
                            <a:schemeClr val="tx1"/>
                          </a:solidFill>
                          <a:latin typeface="微软雅黑"/>
                          <a:ea typeface="微软雅黑"/>
                          <a:cs typeface="微软雅黑"/>
                        </a:rPr>
                        <a:t>2</a:t>
                      </a:r>
                      <a:endParaRPr sz="900" dirty="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dirty="0">
                          <a:solidFill>
                            <a:schemeClr val="tx1"/>
                          </a:solidFill>
                          <a:latin typeface="微软雅黑"/>
                          <a:ea typeface="微软雅黑"/>
                          <a:cs typeface="微软雅黑"/>
                        </a:rPr>
                        <a:t>**m</a:t>
                      </a:r>
                      <a:r>
                        <a:rPr sz="900" b="0" i="0" u="none" strike="noStrike" cap="none" baseline="30000" dirty="0">
                          <a:solidFill>
                            <a:schemeClr val="tx1"/>
                          </a:solidFill>
                          <a:latin typeface="微软雅黑"/>
                          <a:ea typeface="微软雅黑"/>
                          <a:cs typeface="微软雅黑"/>
                        </a:rPr>
                        <a:t>2</a:t>
                      </a:r>
                      <a:r>
                        <a:rPr sz="900" b="0" i="0" u="none" strike="noStrike" cap="none" dirty="0">
                          <a:solidFill>
                            <a:schemeClr val="tx1"/>
                          </a:solidFill>
                          <a:latin typeface="微软雅黑"/>
                          <a:ea typeface="微软雅黑"/>
                          <a:cs typeface="微软雅黑"/>
                        </a:rPr>
                        <a:t>/**m</a:t>
                      </a:r>
                      <a:r>
                        <a:rPr sz="900" b="0" i="0" u="none" strike="noStrike" cap="none" baseline="30000" dirty="0">
                          <a:solidFill>
                            <a:schemeClr val="tx1"/>
                          </a:solidFill>
                          <a:latin typeface="微软雅黑"/>
                          <a:ea typeface="微软雅黑"/>
                          <a:cs typeface="微软雅黑"/>
                        </a:rPr>
                        <a:t>2</a:t>
                      </a:r>
                      <a:endParaRPr sz="900" dirty="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endParaRPr sz="90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dirty="0">
                          <a:solidFill>
                            <a:schemeClr val="tx1"/>
                          </a:solidFill>
                          <a:latin typeface="微软雅黑"/>
                          <a:ea typeface="微软雅黑"/>
                          <a:cs typeface="微软雅黑"/>
                        </a:rPr>
                        <a:t>**m</a:t>
                      </a:r>
                      <a:r>
                        <a:rPr sz="900" b="0" i="0" u="none" strike="noStrike" cap="none" baseline="30000" dirty="0">
                          <a:solidFill>
                            <a:schemeClr val="tx1"/>
                          </a:solidFill>
                          <a:latin typeface="微软雅黑"/>
                          <a:ea typeface="微软雅黑"/>
                          <a:cs typeface="微软雅黑"/>
                        </a:rPr>
                        <a:t>2</a:t>
                      </a:r>
                      <a:r>
                        <a:rPr sz="900" b="0" i="0" u="none" strike="noStrike" cap="none" dirty="0">
                          <a:solidFill>
                            <a:schemeClr val="tx1"/>
                          </a:solidFill>
                          <a:latin typeface="微软雅黑"/>
                          <a:ea typeface="微软雅黑"/>
                          <a:cs typeface="微软雅黑"/>
                        </a:rPr>
                        <a:t>/**m</a:t>
                      </a:r>
                      <a:r>
                        <a:rPr sz="900" b="0" i="0" u="none" strike="noStrike" cap="none" baseline="30000" dirty="0">
                          <a:solidFill>
                            <a:schemeClr val="tx1"/>
                          </a:solidFill>
                          <a:latin typeface="微软雅黑"/>
                          <a:ea typeface="微软雅黑"/>
                          <a:cs typeface="微软雅黑"/>
                        </a:rPr>
                        <a:t>2</a:t>
                      </a:r>
                      <a:endParaRPr sz="900" dirty="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endParaRPr sz="900"/>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r>
                        <a:rPr sz="900" b="0" i="0" u="none" strike="noStrike" cap="none">
                          <a:solidFill>
                            <a:schemeClr val="tx1"/>
                          </a:solidFill>
                          <a:latin typeface="微软雅黑"/>
                          <a:ea typeface="微软雅黑"/>
                          <a:cs typeface="微软雅黑"/>
                        </a:rPr>
                        <a:t>/**m</a:t>
                      </a:r>
                      <a:r>
                        <a:rPr sz="900" b="0" i="0" u="none" strike="noStrike" cap="none" baseline="30000">
                          <a:solidFill>
                            <a:schemeClr val="tx1"/>
                          </a:solidFill>
                          <a:latin typeface="微软雅黑"/>
                          <a:ea typeface="微软雅黑"/>
                          <a:cs typeface="微软雅黑"/>
                        </a:rPr>
                        <a:t>2</a:t>
                      </a:r>
                      <a:endParaRPr sz="900"/>
                    </a:p>
                  </a:txBody>
                  <a:tcPr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2"/>
                  </a:ext>
                </a:extLst>
              </a:tr>
              <a:tr h="514794">
                <a:tc>
                  <a:txBody>
                    <a:bodyPr/>
                    <a:lstStyle/>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Тип</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дилерского</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центра</a:t>
                      </a:r>
                      <a:endParaRPr sz="900" dirty="0"/>
                    </a:p>
                    <a:p>
                      <a:pPr marL="0" marR="0" lvl="0" indent="0" algn="ctr">
                        <a:lnSpc>
                          <a:spcPct val="100000"/>
                        </a:lnSpc>
                        <a:buNone/>
                        <a:defRPr/>
                      </a:pP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монобренд</a:t>
                      </a:r>
                      <a:r>
                        <a:rPr sz="900" b="0" i="0" u="none" strike="noStrike" cap="none" dirty="0">
                          <a:solidFill>
                            <a:schemeClr val="tx1"/>
                          </a:solidFill>
                          <a:latin typeface="微软雅黑"/>
                          <a:ea typeface="微软雅黑"/>
                          <a:cs typeface="微软雅黑"/>
                        </a:rPr>
                        <a:t> / </a:t>
                      </a:r>
                      <a:r>
                        <a:rPr sz="900" b="0" i="0" u="none" strike="noStrike" cap="none" dirty="0" err="1">
                          <a:solidFill>
                            <a:schemeClr val="tx1"/>
                          </a:solidFill>
                          <a:latin typeface="微软雅黑"/>
                          <a:ea typeface="微软雅黑"/>
                          <a:cs typeface="微软雅黑"/>
                        </a:rPr>
                        <a:t>мультибренд</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r>
                        <a:rPr lang="ru-RU" sz="900" b="0" i="0" u="none" strike="noStrike" cap="none" spc="0" dirty="0" err="1">
                          <a:solidFill>
                            <a:schemeClr val="bg1">
                              <a:lumMod val="75000"/>
                            </a:schemeClr>
                          </a:solidFill>
                          <a:latin typeface="微软雅黑"/>
                          <a:ea typeface="微软雅黑"/>
                          <a:cs typeface="微软雅黑"/>
                        </a:rPr>
                        <a:t>经销中心类型（单一品牌</a:t>
                      </a:r>
                      <a:r>
                        <a:rPr lang="ru-RU" sz="900" b="0" i="0" u="none" strike="noStrike" cap="none" spc="0" dirty="0">
                          <a:solidFill>
                            <a:schemeClr val="bg1">
                              <a:lumMod val="75000"/>
                            </a:schemeClr>
                          </a:solidFill>
                          <a:latin typeface="微软雅黑"/>
                          <a:ea typeface="微软雅黑"/>
                          <a:cs typeface="微软雅黑"/>
                        </a:rPr>
                        <a:t>/</a:t>
                      </a:r>
                      <a:r>
                        <a:rPr lang="ru-RU" sz="900" b="0" i="0" u="none" strike="noStrike" cap="none" spc="0" dirty="0" err="1">
                          <a:solidFill>
                            <a:schemeClr val="bg1">
                              <a:lumMod val="75000"/>
                            </a:schemeClr>
                          </a:solidFill>
                          <a:latin typeface="微软雅黑"/>
                          <a:ea typeface="微软雅黑"/>
                          <a:cs typeface="微软雅黑"/>
                        </a:rPr>
                        <a:t>多品牌</a:t>
                      </a:r>
                      <a:r>
                        <a:rPr lang="ru-RU" sz="900" b="0" i="0" u="none" strike="noStrike" cap="none" spc="0" dirty="0">
                          <a:solidFill>
                            <a:schemeClr val="bg1">
                              <a:lumMod val="75000"/>
                            </a:schemeClr>
                          </a:solidFill>
                          <a:latin typeface="微软雅黑"/>
                          <a:ea typeface="微软雅黑"/>
                          <a:cs typeface="微软雅黑"/>
                        </a:rPr>
                        <a:t>）</a:t>
                      </a:r>
                      <a:endParaRPr sz="900" b="0" i="0" u="none" strike="noStrike" cap="none" dirty="0">
                        <a:solidFill>
                          <a:schemeClr val="bg1">
                            <a:lumMod val="75000"/>
                          </a:schemeClr>
                        </a:solidFill>
                        <a:latin typeface="Modern H Medium"/>
                        <a:ea typeface="Modern H Medium"/>
                        <a:cs typeface="Modern H Medium"/>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3"/>
                  </a:ext>
                </a:extLst>
              </a:tr>
              <a:tr h="197176">
                <a:tc>
                  <a:txBody>
                    <a:bodyPr/>
                    <a:lstStyle/>
                    <a:p>
                      <a:pPr marL="0" marR="0" lvl="0" indent="0" algn="ctr">
                        <a:lnSpc>
                          <a:spcPct val="100000"/>
                        </a:lnSpc>
                        <a:buNone/>
                        <a:defRPr/>
                      </a:pPr>
                      <a:r>
                        <a:rPr sz="900" b="1" i="0" u="none" strike="noStrike" cap="none" dirty="0" err="1">
                          <a:solidFill>
                            <a:schemeClr val="tx1"/>
                          </a:solidFill>
                          <a:latin typeface="微软雅黑"/>
                          <a:ea typeface="微软雅黑"/>
                          <a:cs typeface="微软雅黑"/>
                        </a:rPr>
                        <a:t>Продажи</a:t>
                      </a:r>
                      <a:r>
                        <a:rPr sz="900" b="1" i="0" u="none" strike="noStrike" cap="none" dirty="0">
                          <a:solidFill>
                            <a:schemeClr val="tx1"/>
                          </a:solidFill>
                          <a:latin typeface="微软雅黑"/>
                          <a:ea typeface="微软雅黑"/>
                          <a:cs typeface="微软雅黑"/>
                        </a:rPr>
                        <a:t> 202</a:t>
                      </a:r>
                      <a:r>
                        <a:rPr lang="ru-RU" sz="900" b="1" i="0" u="none" strike="noStrike" cap="none" dirty="0">
                          <a:solidFill>
                            <a:schemeClr val="tx1"/>
                          </a:solidFill>
                          <a:latin typeface="微软雅黑"/>
                          <a:ea typeface="微软雅黑"/>
                          <a:cs typeface="微软雅黑"/>
                        </a:rPr>
                        <a:t>3</a:t>
                      </a:r>
                      <a:r>
                        <a:rPr sz="900" b="1" i="0" u="none" strike="noStrike" cap="none" dirty="0">
                          <a:solidFill>
                            <a:schemeClr val="tx1"/>
                          </a:solidFill>
                          <a:latin typeface="微软雅黑"/>
                          <a:ea typeface="微软雅黑"/>
                          <a:cs typeface="微软雅黑"/>
                        </a:rPr>
                        <a:t>, </a:t>
                      </a:r>
                      <a:r>
                        <a:rPr sz="900" b="1" i="0" u="none" strike="noStrike" cap="none" dirty="0" err="1">
                          <a:solidFill>
                            <a:schemeClr val="tx1"/>
                          </a:solidFill>
                          <a:latin typeface="微软雅黑"/>
                          <a:ea typeface="微软雅黑"/>
                          <a:cs typeface="微软雅黑"/>
                        </a:rPr>
                        <a:t>шт</a:t>
                      </a:r>
                      <a:r>
                        <a:rPr sz="900" b="1" i="0" u="none" strike="noStrike" cap="none" dirty="0">
                          <a:solidFill>
                            <a:schemeClr val="tx1"/>
                          </a:solidFill>
                          <a:latin typeface="微软雅黑"/>
                          <a:ea typeface="微软雅黑"/>
                          <a:cs typeface="微软雅黑"/>
                        </a:rPr>
                        <a:t>. </a:t>
                      </a:r>
                      <a:endParaRPr lang="en-US" sz="900" b="1" i="0" u="none" strike="noStrike" cap="none" dirty="0">
                        <a:solidFill>
                          <a:schemeClr val="tx1"/>
                        </a:solidFill>
                        <a:latin typeface="微软雅黑"/>
                        <a:ea typeface="微软雅黑"/>
                        <a:cs typeface="微软雅黑"/>
                      </a:endParaRPr>
                    </a:p>
                    <a:p>
                      <a:pPr marL="0" marR="0" lvl="0" indent="0" algn="ctr">
                        <a:lnSpc>
                          <a:spcPct val="100000"/>
                        </a:lnSpc>
                        <a:buNone/>
                        <a:defRPr/>
                      </a:pPr>
                      <a:r>
                        <a:rPr sz="900" b="0" i="0" u="none" strike="noStrike" cap="none" dirty="0">
                          <a:solidFill>
                            <a:schemeClr val="bg1">
                              <a:lumMod val="75000"/>
                            </a:schemeClr>
                          </a:solidFill>
                          <a:latin typeface="微软雅黑"/>
                          <a:ea typeface="微软雅黑"/>
                          <a:cs typeface="微软雅黑"/>
                        </a:rPr>
                        <a:t>202</a:t>
                      </a:r>
                      <a:r>
                        <a:rPr lang="ru-RU" sz="900" b="0" i="0" u="none" strike="noStrike" cap="none" dirty="0">
                          <a:solidFill>
                            <a:schemeClr val="bg1">
                              <a:lumMod val="75000"/>
                            </a:schemeClr>
                          </a:solidFill>
                          <a:latin typeface="微软雅黑"/>
                          <a:ea typeface="微软雅黑"/>
                          <a:cs typeface="微软雅黑"/>
                        </a:rPr>
                        <a:t>3</a:t>
                      </a:r>
                      <a:r>
                        <a:rPr sz="900" b="0" i="0" u="none" strike="noStrike" cap="none" dirty="0" err="1">
                          <a:solidFill>
                            <a:schemeClr val="bg1">
                              <a:lumMod val="75000"/>
                            </a:schemeClr>
                          </a:solidFill>
                          <a:latin typeface="微软雅黑"/>
                          <a:ea typeface="微软雅黑"/>
                          <a:cs typeface="微软雅黑"/>
                        </a:rPr>
                        <a:t>年销量</a:t>
                      </a:r>
                      <a:endParaRPr sz="900" dirty="0">
                        <a:solidFill>
                          <a:schemeClr val="bg1">
                            <a:lumMod val="75000"/>
                          </a:schemeClr>
                        </a:solidFill>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no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9525" algn="ctr">
                      <a:solidFill>
                        <a:schemeClr val="bg1">
                          <a:lumMod val="50000"/>
                        </a:schemeClr>
                      </a:solidFill>
                    </a:lnR>
                    <a:lnT w="12700" algn="ctr">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7176">
                <a:tc>
                  <a:txBody>
                    <a:bodyPr/>
                    <a:lstStyle/>
                    <a:p>
                      <a:pPr marL="0" marR="0" lvl="0" indent="0" algn="ctr">
                        <a:lnSpc>
                          <a:spcPct val="100000"/>
                        </a:lnSpc>
                        <a:buNone/>
                        <a:defRPr/>
                      </a:pPr>
                      <a:r>
                        <a:rPr lang="ru-RU" sz="900" b="1" i="0" u="none" strike="noStrike" cap="none" dirty="0">
                          <a:solidFill>
                            <a:schemeClr val="tx1"/>
                          </a:solidFill>
                          <a:latin typeface="微软雅黑"/>
                          <a:ea typeface="微软雅黑"/>
                          <a:cs typeface="微软雅黑"/>
                        </a:rPr>
                        <a:t>Продажи 2024, шт</a:t>
                      </a:r>
                      <a:r>
                        <a:rPr lang="ru-RU" sz="900" b="0" i="0" u="none" strike="noStrike" cap="none" dirty="0">
                          <a:solidFill>
                            <a:schemeClr val="tx1"/>
                          </a:solidFill>
                          <a:latin typeface="微软雅黑"/>
                          <a:ea typeface="微软雅黑"/>
                          <a:cs typeface="微软雅黑"/>
                        </a:rPr>
                        <a:t>. </a:t>
                      </a:r>
                    </a:p>
                    <a:p>
                      <a:pPr marL="0" marR="0" lvl="0" indent="0" algn="ctr">
                        <a:lnSpc>
                          <a:spcPct val="100000"/>
                        </a:lnSpc>
                        <a:buNone/>
                        <a:defRPr/>
                      </a:pPr>
                      <a:r>
                        <a:rPr lang="ru-RU" sz="900" b="0" i="0" u="none" strike="noStrike" cap="none" dirty="0">
                          <a:solidFill>
                            <a:schemeClr val="bg1">
                              <a:lumMod val="75000"/>
                            </a:schemeClr>
                          </a:solidFill>
                          <a:latin typeface="微软雅黑"/>
                          <a:ea typeface="微软雅黑"/>
                          <a:cs typeface="微软雅黑"/>
                        </a:rPr>
                        <a:t>2024</a:t>
                      </a:r>
                      <a:r>
                        <a:rPr lang="zh-CN" altLang="en-US" sz="900" b="0" i="0" u="none" strike="noStrike" cap="none" dirty="0">
                          <a:solidFill>
                            <a:schemeClr val="bg1">
                              <a:lumMod val="75000"/>
                            </a:schemeClr>
                          </a:solidFill>
                          <a:latin typeface="微软雅黑"/>
                          <a:ea typeface="微软雅黑"/>
                          <a:cs typeface="微软雅黑"/>
                        </a:rPr>
                        <a:t>年销量</a:t>
                      </a:r>
                      <a:endParaRPr lang="zh-CN" altLang="en-US" sz="900" dirty="0">
                        <a:solidFill>
                          <a:schemeClr val="bg1">
                            <a:lumMod val="75000"/>
                          </a:schemeClr>
                        </a:solidFill>
                      </a:endParaRPr>
                    </a:p>
                  </a:txBody>
                  <a:tcPr marL="0" marR="0" marT="0" marB="0" anchor="ctr">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no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lgn="ctr">
                      <a:solidFill>
                        <a:schemeClr val="tx1"/>
                      </a:solidFill>
                    </a:lnB>
                    <a:solidFill>
                      <a:schemeClr val="bg1"/>
                    </a:solidFill>
                  </a:tcPr>
                </a:tc>
                <a:extLst>
                  <a:ext uri="{0D108BD9-81ED-4DB2-BD59-A6C34878D82A}">
                    <a16:rowId xmlns:a16="http://schemas.microsoft.com/office/drawing/2014/main" val="3910293029"/>
                  </a:ext>
                </a:extLst>
              </a:tr>
              <a:tr h="279537">
                <a:tc>
                  <a:txBody>
                    <a:bodyPr/>
                    <a:lstStyle/>
                    <a:p>
                      <a:pPr marL="0" marR="0" lvl="0" indent="0" algn="ctr">
                        <a:lnSpc>
                          <a:spcPct val="100000"/>
                        </a:lnSpc>
                        <a:buNone/>
                        <a:defRPr/>
                      </a:pPr>
                      <a:r>
                        <a:rPr sz="900" b="1" i="0" u="none" strike="noStrike" cap="none" dirty="0" err="1">
                          <a:solidFill>
                            <a:schemeClr val="tx1"/>
                          </a:solidFill>
                          <a:latin typeface="微软雅黑"/>
                          <a:ea typeface="微软雅黑"/>
                          <a:cs typeface="微软雅黑"/>
                        </a:rPr>
                        <a:t>Продажи</a:t>
                      </a:r>
                      <a:r>
                        <a:rPr sz="900" b="1" i="0" u="none" strike="noStrike" cap="none" dirty="0">
                          <a:solidFill>
                            <a:schemeClr val="tx1"/>
                          </a:solidFill>
                          <a:latin typeface="微软雅黑"/>
                          <a:ea typeface="微软雅黑"/>
                          <a:cs typeface="微软雅黑"/>
                        </a:rPr>
                        <a:t> 202</a:t>
                      </a:r>
                      <a:r>
                        <a:rPr lang="en-US" sz="900" b="1" i="0" u="none" strike="noStrike" cap="none" dirty="0">
                          <a:solidFill>
                            <a:schemeClr val="tx1"/>
                          </a:solidFill>
                          <a:latin typeface="微软雅黑"/>
                          <a:ea typeface="微软雅黑"/>
                          <a:cs typeface="微软雅黑"/>
                        </a:rPr>
                        <a:t>5</a:t>
                      </a:r>
                      <a:r>
                        <a:rPr sz="900" b="1" i="0" u="none" strike="noStrike" cap="none" dirty="0">
                          <a:solidFill>
                            <a:schemeClr val="tx1"/>
                          </a:solidFill>
                          <a:latin typeface="微软雅黑"/>
                          <a:ea typeface="微软雅黑"/>
                          <a:cs typeface="微软雅黑"/>
                        </a:rPr>
                        <a:t>,  </a:t>
                      </a:r>
                      <a:r>
                        <a:rPr sz="900" b="1" i="0" u="none" strike="noStrike" cap="none" dirty="0" err="1">
                          <a:solidFill>
                            <a:schemeClr val="tx1"/>
                          </a:solidFill>
                          <a:latin typeface="微软雅黑"/>
                          <a:ea typeface="微软雅黑"/>
                          <a:cs typeface="微软雅黑"/>
                        </a:rPr>
                        <a:t>шт</a:t>
                      </a:r>
                      <a:r>
                        <a:rPr sz="900" b="1" i="0" u="none" strike="noStrike" cap="none" dirty="0">
                          <a:solidFill>
                            <a:schemeClr val="tx1"/>
                          </a:solidFill>
                          <a:latin typeface="微软雅黑"/>
                          <a:ea typeface="微软雅黑"/>
                          <a:cs typeface="微软雅黑"/>
                        </a:rPr>
                        <a:t>. </a:t>
                      </a:r>
                      <a:endParaRPr lang="en-US" sz="900" b="1" i="0" u="none" strike="noStrike" cap="none" dirty="0">
                        <a:solidFill>
                          <a:schemeClr val="tx1"/>
                        </a:solidFill>
                        <a:latin typeface="微软雅黑"/>
                        <a:ea typeface="微软雅黑"/>
                        <a:cs typeface="微软雅黑"/>
                      </a:endParaRPr>
                    </a:p>
                    <a:p>
                      <a:pPr marL="0" marR="0" lvl="0" indent="0" algn="ctr">
                        <a:lnSpc>
                          <a:spcPct val="100000"/>
                        </a:lnSpc>
                        <a:buNone/>
                        <a:defRPr/>
                      </a:pPr>
                      <a:r>
                        <a:rPr sz="900" b="0" i="0" u="none" strike="noStrike" cap="none" dirty="0">
                          <a:solidFill>
                            <a:schemeClr val="bg1">
                              <a:lumMod val="75000"/>
                            </a:schemeClr>
                          </a:solidFill>
                          <a:latin typeface="微软雅黑"/>
                          <a:ea typeface="微软雅黑"/>
                          <a:cs typeface="微软雅黑"/>
                        </a:rPr>
                        <a:t>202</a:t>
                      </a:r>
                      <a:r>
                        <a:rPr lang="en-US" sz="900" b="0" i="0" u="none" strike="noStrike" cap="none" dirty="0">
                          <a:solidFill>
                            <a:schemeClr val="bg1">
                              <a:lumMod val="75000"/>
                            </a:schemeClr>
                          </a:solidFill>
                          <a:latin typeface="微软雅黑"/>
                          <a:ea typeface="微软雅黑"/>
                          <a:cs typeface="微软雅黑"/>
                        </a:rPr>
                        <a:t>5</a:t>
                      </a:r>
                      <a:r>
                        <a:rPr sz="900" b="0" i="0" u="none" strike="noStrike" cap="none" dirty="0">
                          <a:solidFill>
                            <a:schemeClr val="bg1">
                              <a:lumMod val="75000"/>
                            </a:schemeClr>
                          </a:solidFill>
                          <a:latin typeface="微软雅黑"/>
                          <a:ea typeface="微软雅黑"/>
                          <a:cs typeface="微软雅黑"/>
                        </a:rPr>
                        <a:t>年销</a:t>
                      </a:r>
                      <a:r>
                        <a:rPr lang="zh-CN" altLang="en-US" sz="900" b="0" i="0" u="none" strike="noStrike" cap="none" dirty="0">
                          <a:solidFill>
                            <a:schemeClr val="bg1">
                              <a:lumMod val="75000"/>
                            </a:schemeClr>
                          </a:solidFill>
                          <a:latin typeface="微软雅黑"/>
                          <a:ea typeface="微软雅黑"/>
                          <a:cs typeface="微软雅黑"/>
                        </a:rPr>
                        <a:t>量</a:t>
                      </a:r>
                      <a:endParaRPr sz="900" b="0" i="0" u="none" strike="noStrike" cap="none" dirty="0">
                        <a:solidFill>
                          <a:schemeClr val="bg1">
                            <a:lumMod val="75000"/>
                          </a:schemeClr>
                        </a:solidFill>
                        <a:latin typeface="微软雅黑"/>
                        <a:ea typeface="微软雅黑"/>
                        <a:cs typeface="Modern H Medium"/>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beve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cap="flat" cmpd="sng" algn="ctr">
                      <a:solidFill>
                        <a:schemeClr val="tx1"/>
                      </a:solidFill>
                      <a:prstDash val="solid"/>
                      <a:bevel/>
                      <a:headEnd type="none" w="med" len="med"/>
                      <a:tailEnd type="none" w="med" len="med"/>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5"/>
                  </a:ext>
                </a:extLst>
              </a:tr>
              <a:tr h="618473">
                <a:tc>
                  <a:txBody>
                    <a:bodyPr/>
                    <a:lstStyle/>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Продажи</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зч</a:t>
                      </a:r>
                      <a:r>
                        <a:rPr sz="900" b="0" i="0" u="none" strike="noStrike" cap="none" dirty="0">
                          <a:solidFill>
                            <a:schemeClr val="tx1"/>
                          </a:solidFill>
                          <a:latin typeface="微软雅黑"/>
                          <a:ea typeface="微软雅黑"/>
                          <a:cs typeface="微软雅黑"/>
                        </a:rPr>
                        <a:t> и </a:t>
                      </a:r>
                      <a:r>
                        <a:rPr sz="900" b="0" i="0" u="none" strike="noStrike" cap="none" dirty="0" err="1">
                          <a:solidFill>
                            <a:schemeClr val="tx1"/>
                          </a:solidFill>
                          <a:latin typeface="微软雅黑"/>
                          <a:ea typeface="微软雅黑"/>
                          <a:cs typeface="微软雅黑"/>
                        </a:rPr>
                        <a:t>аксессуаров</a:t>
                      </a:r>
                      <a:r>
                        <a:rPr sz="900" b="0" i="0" u="none" strike="noStrike" cap="none" dirty="0">
                          <a:solidFill>
                            <a:schemeClr val="tx1"/>
                          </a:solidFill>
                          <a:latin typeface="微软雅黑"/>
                          <a:ea typeface="微软雅黑"/>
                          <a:cs typeface="微软雅黑"/>
                        </a:rPr>
                        <a:t> </a:t>
                      </a:r>
                      <a:r>
                        <a:rPr lang="ru-RU" sz="900" b="0" i="0" u="none" strike="noStrike" cap="none" dirty="0">
                          <a:solidFill>
                            <a:schemeClr val="tx1"/>
                          </a:solidFill>
                          <a:latin typeface="微软雅黑"/>
                          <a:ea typeface="微软雅黑"/>
                          <a:cs typeface="微软雅黑"/>
                        </a:rPr>
                        <a:t>в 2025 </a:t>
                      </a:r>
                      <a:r>
                        <a:rPr sz="900" b="0" i="0" u="none" strike="noStrike" cap="none" dirty="0">
                          <a:solidFill>
                            <a:schemeClr val="tx1"/>
                          </a:solidFill>
                          <a:latin typeface="微软雅黑"/>
                          <a:ea typeface="微软雅黑"/>
                          <a:cs typeface="微软雅黑"/>
                        </a:rPr>
                        <a:t>(</a:t>
                      </a:r>
                      <a:r>
                        <a:rPr sz="900" b="0" i="0" u="none" strike="noStrike" cap="none" dirty="0" err="1">
                          <a:solidFill>
                            <a:schemeClr val="tx1"/>
                          </a:solidFill>
                          <a:latin typeface="微软雅黑"/>
                          <a:ea typeface="微软雅黑"/>
                          <a:cs typeface="微软雅黑"/>
                        </a:rPr>
                        <a:t>руб</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r>
                        <a:rPr lang="ru-RU" sz="900" b="0" i="0" u="none" strike="noStrike" cap="none" spc="0" dirty="0" err="1">
                          <a:solidFill>
                            <a:schemeClr val="bg1">
                              <a:lumMod val="75000"/>
                            </a:schemeClr>
                          </a:solidFill>
                          <a:latin typeface="微软雅黑"/>
                          <a:ea typeface="微软雅黑"/>
                          <a:cs typeface="微软雅黑"/>
                        </a:rPr>
                        <a:t>汽车零配件销售额（卢布</a:t>
                      </a:r>
                      <a:r>
                        <a:rPr lang="ru-RU" sz="900" b="0" i="0" u="none" strike="noStrike" cap="none" spc="0" dirty="0">
                          <a:solidFill>
                            <a:schemeClr val="bg1">
                              <a:lumMod val="75000"/>
                            </a:schemeClr>
                          </a:solidFill>
                          <a:latin typeface="微软雅黑"/>
                          <a:ea typeface="微软雅黑"/>
                          <a:cs typeface="微软雅黑"/>
                        </a:rPr>
                        <a:t>） </a:t>
                      </a:r>
                      <a:endParaRPr sz="900" b="0" i="0" u="none" strike="noStrike" cap="none" dirty="0">
                        <a:solidFill>
                          <a:schemeClr val="bg1">
                            <a:lumMod val="75000"/>
                          </a:schemeClr>
                        </a:solidFill>
                        <a:latin typeface="Modern H Medium"/>
                        <a:ea typeface="Modern H Medium"/>
                        <a:cs typeface="Modern H Medium"/>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6"/>
                  </a:ext>
                </a:extLst>
              </a:tr>
              <a:tr h="430848">
                <a:tc>
                  <a:txBody>
                    <a:bodyPr/>
                    <a:lstStyle/>
                    <a:p>
                      <a:pPr marL="0" marR="0" lvl="0" indent="0" algn="ctr">
                        <a:lnSpc>
                          <a:spcPct val="100000"/>
                        </a:lnSpc>
                        <a:spcBef>
                          <a:spcPts val="0"/>
                        </a:spcBef>
                        <a:buNone/>
                        <a:defRPr/>
                      </a:pPr>
                      <a:r>
                        <a:rPr sz="900" b="0" i="0" u="none" strike="noStrike" cap="none" dirty="0" err="1">
                          <a:solidFill>
                            <a:schemeClr val="tx1"/>
                          </a:solidFill>
                          <a:latin typeface="微软雅黑"/>
                          <a:ea typeface="微软雅黑"/>
                          <a:cs typeface="微软雅黑"/>
                        </a:rPr>
                        <a:t>Кол-во</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сотрудников</a:t>
                      </a:r>
                      <a:r>
                        <a:rPr sz="900" b="0" i="0" u="none" strike="noStrike" cap="none" dirty="0">
                          <a:solidFill>
                            <a:schemeClr val="tx1"/>
                          </a:solidFill>
                          <a:latin typeface="微软雅黑"/>
                          <a:ea typeface="微软雅黑"/>
                          <a:cs typeface="微软雅黑"/>
                        </a:rPr>
                        <a:t> в 202</a:t>
                      </a:r>
                      <a:r>
                        <a:rPr lang="ru-RU" sz="900" b="0" i="0" u="none" strike="noStrike" cap="none" dirty="0">
                          <a:solidFill>
                            <a:schemeClr val="tx1"/>
                          </a:solidFill>
                          <a:latin typeface="微软雅黑"/>
                          <a:ea typeface="微软雅黑"/>
                          <a:cs typeface="微软雅黑"/>
                        </a:rPr>
                        <a:t>5</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году</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spcBef>
                          <a:spcPts val="0"/>
                        </a:spcBef>
                        <a:buNone/>
                        <a:defRPr/>
                      </a:pPr>
                      <a:r>
                        <a:rPr lang="ru-RU" sz="900" b="0" i="0" u="none" strike="noStrike" cap="none" spc="0" dirty="0">
                          <a:solidFill>
                            <a:schemeClr val="bg1">
                              <a:lumMod val="75000"/>
                            </a:schemeClr>
                          </a:solidFill>
                          <a:latin typeface="微软雅黑"/>
                          <a:ea typeface="微软雅黑"/>
                          <a:cs typeface="微软雅黑"/>
                        </a:rPr>
                        <a:t>2025 </a:t>
                      </a:r>
                      <a:r>
                        <a:rPr lang="ru-RU" sz="900" b="0" i="0" u="none" strike="noStrike" cap="none" spc="0" dirty="0" err="1">
                          <a:solidFill>
                            <a:schemeClr val="bg1">
                              <a:lumMod val="75000"/>
                            </a:schemeClr>
                          </a:solidFill>
                          <a:latin typeface="微软雅黑"/>
                          <a:ea typeface="微软雅黑"/>
                          <a:cs typeface="微软雅黑"/>
                        </a:rPr>
                        <a:t>年员工人数</a:t>
                      </a:r>
                      <a:endParaRPr sz="900" b="0" i="0" u="none" strike="noStrike" cap="none" dirty="0">
                        <a:solidFill>
                          <a:schemeClr val="bg1">
                            <a:lumMod val="75000"/>
                          </a:schemeClr>
                        </a:solidFill>
                        <a:latin typeface="微软雅黑"/>
                        <a:ea typeface="微软雅黑"/>
                        <a:cs typeface="微软雅黑"/>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7"/>
                  </a:ext>
                </a:extLst>
              </a:tr>
              <a:tr h="500052">
                <a:tc>
                  <a:txBody>
                    <a:bodyPr/>
                    <a:lstStyle/>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Наличие</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инвестиционных</a:t>
                      </a:r>
                      <a:r>
                        <a:rPr sz="900" b="0" i="0" u="none" strike="noStrike" cap="none" dirty="0">
                          <a:solidFill>
                            <a:schemeClr val="tx1"/>
                          </a:solidFill>
                          <a:latin typeface="微软雅黑"/>
                          <a:ea typeface="微软雅黑"/>
                          <a:cs typeface="微软雅黑"/>
                        </a:rPr>
                        <a:t> </a:t>
                      </a:r>
                      <a:r>
                        <a:rPr sz="900" b="0" i="0" u="none" strike="noStrike" cap="none" dirty="0" err="1">
                          <a:solidFill>
                            <a:schemeClr val="tx1"/>
                          </a:solidFill>
                          <a:latin typeface="微软雅黑"/>
                          <a:ea typeface="微软雅黑"/>
                          <a:cs typeface="微软雅黑"/>
                        </a:rPr>
                        <a:t>обязательств</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r>
                        <a:rPr lang="ru-RU" sz="900" b="0" i="0" u="none" strike="noStrike" cap="none" spc="0" dirty="0" err="1">
                          <a:solidFill>
                            <a:schemeClr val="bg1">
                              <a:lumMod val="75000"/>
                            </a:schemeClr>
                          </a:solidFill>
                          <a:latin typeface="微软雅黑"/>
                          <a:ea typeface="微软雅黑"/>
                          <a:cs typeface="微软雅黑"/>
                        </a:rPr>
                        <a:t>投资义务的可用性</a:t>
                      </a:r>
                      <a:endParaRPr sz="900" b="0" i="0" u="none" strike="noStrike" cap="none" dirty="0">
                        <a:solidFill>
                          <a:schemeClr val="bg1">
                            <a:lumMod val="75000"/>
                          </a:schemeClr>
                        </a:solidFill>
                        <a:latin typeface="微软雅黑"/>
                        <a:ea typeface="微软雅黑"/>
                        <a:cs typeface="微软雅黑"/>
                      </a:endParaRPr>
                    </a:p>
                  </a:txBody>
                  <a:tcPr marL="0" marR="0"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(да是/нет否)</a:t>
                      </a:r>
                      <a:endParaRPr sz="90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dirty="0">
                          <a:solidFill>
                            <a:schemeClr val="tx1"/>
                          </a:solidFill>
                          <a:latin typeface="微软雅黑"/>
                          <a:ea typeface="微软雅黑"/>
                          <a:cs typeface="微软雅黑"/>
                        </a:rPr>
                        <a:t>(</a:t>
                      </a:r>
                      <a:r>
                        <a:rPr sz="900" b="0" i="0" u="none" strike="noStrike" cap="none" dirty="0" err="1">
                          <a:solidFill>
                            <a:schemeClr val="tx1"/>
                          </a:solidFill>
                          <a:latin typeface="微软雅黑"/>
                          <a:ea typeface="微软雅黑"/>
                          <a:cs typeface="微软雅黑"/>
                        </a:rPr>
                        <a:t>да是</a:t>
                      </a:r>
                      <a:r>
                        <a:rPr sz="900" b="0" i="0" u="none" strike="noStrike" cap="none" dirty="0">
                          <a:solidFill>
                            <a:schemeClr val="tx1"/>
                          </a:solidFill>
                          <a:latin typeface="微软雅黑"/>
                          <a:ea typeface="微软雅黑"/>
                          <a:cs typeface="微软雅黑"/>
                        </a:rPr>
                        <a:t>/</a:t>
                      </a:r>
                      <a:r>
                        <a:rPr sz="900" b="0" i="0" u="none" strike="noStrike" cap="none" dirty="0" err="1">
                          <a:solidFill>
                            <a:schemeClr val="tx1"/>
                          </a:solidFill>
                          <a:latin typeface="微软雅黑"/>
                          <a:ea typeface="微软雅黑"/>
                          <a:cs typeface="微软雅黑"/>
                        </a:rPr>
                        <a:t>нет否</a:t>
                      </a:r>
                      <a:r>
                        <a:rPr sz="900" b="0" i="0" u="none" strike="noStrike" cap="none" dirty="0">
                          <a:solidFill>
                            <a:schemeClr val="tx1"/>
                          </a:solidFill>
                          <a:latin typeface="微软雅黑"/>
                          <a:ea typeface="微软雅黑"/>
                          <a:cs typeface="微软雅黑"/>
                        </a:rPr>
                        <a:t>)</a:t>
                      </a:r>
                      <a:endParaRPr sz="900" dirty="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(да是/нет否)</a:t>
                      </a:r>
                      <a:endParaRPr sz="90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(да是/нет否)</a:t>
                      </a:r>
                      <a:endParaRPr sz="90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(да是/нет否)</a:t>
                      </a:r>
                      <a:endParaRPr sz="90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(да是/нет否)</a:t>
                      </a:r>
                      <a:endParaRPr sz="90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a:solidFill>
                            <a:schemeClr val="tx1"/>
                          </a:solidFill>
                          <a:latin typeface="微软雅黑"/>
                          <a:ea typeface="微软雅黑"/>
                          <a:cs typeface="微软雅黑"/>
                        </a:rPr>
                        <a:t>(да是/нет否)</a:t>
                      </a:r>
                      <a:endParaRPr sz="900"/>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r>
                        <a:rPr sz="900" b="0" i="0" u="none" strike="noStrike" cap="none" dirty="0">
                          <a:solidFill>
                            <a:schemeClr val="tx1"/>
                          </a:solidFill>
                          <a:latin typeface="微软雅黑"/>
                          <a:ea typeface="微软雅黑"/>
                          <a:cs typeface="微软雅黑"/>
                        </a:rPr>
                        <a:t>(</a:t>
                      </a:r>
                      <a:r>
                        <a:rPr sz="900" b="0" i="0" u="none" strike="noStrike" cap="none" dirty="0" err="1">
                          <a:solidFill>
                            <a:schemeClr val="tx1"/>
                          </a:solidFill>
                          <a:latin typeface="微软雅黑"/>
                          <a:ea typeface="微软雅黑"/>
                          <a:cs typeface="微软雅黑"/>
                        </a:rPr>
                        <a:t>да是</a:t>
                      </a:r>
                      <a:r>
                        <a:rPr sz="900" b="0" i="0" u="none" strike="noStrike" cap="none" dirty="0">
                          <a:solidFill>
                            <a:schemeClr val="tx1"/>
                          </a:solidFill>
                          <a:latin typeface="微软雅黑"/>
                          <a:ea typeface="微软雅黑"/>
                          <a:cs typeface="微软雅黑"/>
                        </a:rPr>
                        <a:t>/</a:t>
                      </a:r>
                      <a:r>
                        <a:rPr sz="900" b="0" i="0" u="none" strike="noStrike" cap="none" dirty="0" err="1">
                          <a:solidFill>
                            <a:schemeClr val="tx1"/>
                          </a:solidFill>
                          <a:latin typeface="微软雅黑"/>
                          <a:ea typeface="微软雅黑"/>
                          <a:cs typeface="微软雅黑"/>
                        </a:rPr>
                        <a:t>нет否</a:t>
                      </a:r>
                      <a:r>
                        <a:rPr sz="900" b="0" i="0" u="none" strike="noStrike" cap="none" dirty="0">
                          <a:solidFill>
                            <a:schemeClr val="tx1"/>
                          </a:solidFill>
                          <a:latin typeface="微软雅黑"/>
                          <a:ea typeface="微软雅黑"/>
                          <a:cs typeface="微软雅黑"/>
                        </a:rPr>
                        <a:t>)</a:t>
                      </a:r>
                      <a:endParaRPr sz="900" dirty="0"/>
                    </a:p>
                  </a:txBody>
                  <a:tcPr marL="110863" marR="110863"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8"/>
                  </a:ext>
                </a:extLst>
              </a:tr>
              <a:tr h="927442">
                <a:tc>
                  <a:txBody>
                    <a:bodyPr/>
                    <a:lstStyle/>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Фото</a:t>
                      </a:r>
                      <a:r>
                        <a:rPr sz="900" b="0" i="0" u="none" strike="noStrike" cap="none" dirty="0">
                          <a:solidFill>
                            <a:schemeClr val="tx1"/>
                          </a:solidFill>
                          <a:latin typeface="微软雅黑"/>
                          <a:ea typeface="微软雅黑"/>
                          <a:cs typeface="微软雅黑"/>
                        </a:rPr>
                        <a:t> </a:t>
                      </a: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endParaRPr lang="en-US" sz="900" b="0" i="0" u="none" strike="noStrike" cap="none" dirty="0">
                        <a:solidFill>
                          <a:schemeClr val="tx1"/>
                        </a:solidFill>
                        <a:latin typeface="微软雅黑"/>
                        <a:ea typeface="微软雅黑"/>
                        <a:cs typeface="微软雅黑"/>
                      </a:endParaRPr>
                    </a:p>
                    <a:p>
                      <a:pPr marL="0" marR="0" lvl="0" indent="0" algn="ctr">
                        <a:lnSpc>
                          <a:spcPct val="100000"/>
                        </a:lnSpc>
                        <a:buNone/>
                        <a:defRPr/>
                      </a:pPr>
                      <a:r>
                        <a:rPr sz="900" b="0" i="0" u="none" strike="noStrike" cap="none" dirty="0" err="1">
                          <a:solidFill>
                            <a:schemeClr val="tx1"/>
                          </a:solidFill>
                          <a:latin typeface="微软雅黑"/>
                          <a:ea typeface="微软雅黑"/>
                          <a:cs typeface="微软雅黑"/>
                        </a:rPr>
                        <a:t>照片</a:t>
                      </a:r>
                      <a:endParaRPr sz="900" b="0" i="0" u="none" strike="noStrike" cap="none" dirty="0">
                        <a:solidFill>
                          <a:schemeClr val="tx1"/>
                        </a:solidFill>
                        <a:latin typeface="微软雅黑"/>
                        <a:ea typeface="微软雅黑"/>
                        <a:cs typeface="微软雅黑"/>
                      </a:endParaRPr>
                    </a:p>
                  </a:txBody>
                  <a:tcPr marL="110863" marR="110863" marT="0" marB="0" anchor="ctr">
                    <a:lnL w="9525" algn="ctr">
                      <a:solidFill>
                        <a:schemeClr val="bg1">
                          <a:lumMod val="50000"/>
                        </a:schemeClr>
                      </a:solidFill>
                    </a:lnL>
                    <a:lnR w="12700" algn="ctr">
                      <a:solidFill>
                        <a:schemeClr val="tx1"/>
                      </a:solidFill>
                    </a:lnR>
                    <a:lnT w="12700" algn="ctr">
                      <a:solidFill>
                        <a:schemeClr val="tx1"/>
                      </a:solidFill>
                    </a:lnT>
                    <a:lnB w="12700" algn="ctr">
                      <a:solidFill>
                        <a:schemeClr val="tx1"/>
                      </a:solidFill>
                    </a:lnB>
                    <a:no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a:solidFill>
                          <a:schemeClr val="tx1"/>
                        </a:solidFill>
                        <a:latin typeface="微软雅黑"/>
                        <a:ea typeface="微软雅黑"/>
                        <a:cs typeface="微软雅黑"/>
                      </a:endParaRPr>
                    </a:p>
                  </a:txBody>
                  <a:tcPr marL="110863" marR="110863" marT="0" marB="0"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chemeClr val="bg1"/>
                    </a:solidFill>
                  </a:tcPr>
                </a:tc>
                <a:tc>
                  <a:txBody>
                    <a:bodyPr/>
                    <a:lstStyle/>
                    <a:p>
                      <a:pPr marL="0" marR="0" lvl="0" indent="0" algn="ctr">
                        <a:lnSpc>
                          <a:spcPct val="100000"/>
                        </a:lnSpc>
                        <a:buNone/>
                        <a:defRPr/>
                      </a:pPr>
                      <a:endParaRPr sz="900" b="0" i="0" u="none" strike="noStrike" cap="none" dirty="0">
                        <a:solidFill>
                          <a:schemeClr val="tx1"/>
                        </a:solidFill>
                        <a:latin typeface="微软雅黑"/>
                        <a:ea typeface="微软雅黑"/>
                        <a:cs typeface="微软雅黑"/>
                      </a:endParaRPr>
                    </a:p>
                  </a:txBody>
                  <a:tcPr marL="110863" marR="110863" marT="0" marB="0" anchor="ctr">
                    <a:lnL w="12700" algn="ctr">
                      <a:solidFill>
                        <a:schemeClr val="tx1"/>
                      </a:solidFill>
                    </a:lnL>
                    <a:lnR w="9525" algn="ctr">
                      <a:solidFill>
                        <a:schemeClr val="bg1">
                          <a:lumMod val="50000"/>
                        </a:schemeClr>
                      </a:solidFill>
                    </a:lnR>
                    <a:lnT w="12700" algn="ctr">
                      <a:solidFill>
                        <a:schemeClr val="tx1"/>
                      </a:solidFill>
                    </a:lnT>
                    <a:lnB w="12700" algn="ctr">
                      <a:solidFill>
                        <a:schemeClr val="tx1"/>
                      </a:solidFill>
                    </a:lnB>
                    <a:solidFill>
                      <a:schemeClr val="bg1"/>
                    </a:solidFill>
                  </a:tcPr>
                </a:tc>
                <a:extLst>
                  <a:ext uri="{0D108BD9-81ED-4DB2-BD59-A6C34878D82A}">
                    <a16:rowId xmlns:a16="http://schemas.microsoft.com/office/drawing/2014/main" val="10009"/>
                  </a:ext>
                </a:extLst>
              </a:tr>
            </a:tbl>
          </a:graphicData>
        </a:graphic>
      </p:graphicFrame>
      <p:sp>
        <p:nvSpPr>
          <p:cNvPr id="2" name="TextBox 1"/>
          <p:cNvSpPr txBox="1"/>
          <p:nvPr/>
        </p:nvSpPr>
        <p:spPr bwMode="auto">
          <a:xfrm>
            <a:off x="252473" y="6502182"/>
            <a:ext cx="7549002" cy="276999"/>
          </a:xfrm>
          <a:prstGeom prst="rect">
            <a:avLst/>
          </a:prstGeom>
          <a:noFill/>
        </p:spPr>
        <p:txBody>
          <a:bodyPr wrap="square" rtlCol="0">
            <a:spAutoFit/>
          </a:bodyPr>
          <a:lstStyle/>
          <a:p>
            <a:pPr>
              <a:defRPr/>
            </a:pPr>
            <a:r>
              <a:rPr lang="ru-RU" sz="1200" b="1" dirty="0">
                <a:latin typeface="DengXian" panose="02010600030101010101" pitchFamily="2" charset="-122"/>
                <a:ea typeface="DengXian" panose="02010600030101010101" pitchFamily="2" charset="-122"/>
              </a:rPr>
              <a:t>Всего продано новых автомобилей в 2025 году (</a:t>
            </a:r>
            <a:r>
              <a:rPr lang="ru-RU" sz="1200" b="1" i="0" u="none" strike="noStrike" cap="none" spc="0" dirty="0">
                <a:solidFill>
                  <a:schemeClr val="tx1"/>
                </a:solidFill>
                <a:latin typeface="DengXian" panose="02010600030101010101" pitchFamily="2" charset="-122"/>
                <a:ea typeface="DengXian" panose="02010600030101010101" pitchFamily="2" charset="-122"/>
                <a:cs typeface="Arial"/>
              </a:rPr>
              <a:t>2025 </a:t>
            </a:r>
            <a:r>
              <a:rPr lang="ru-RU" sz="1200" b="1" i="0" u="none" strike="noStrike" cap="none" spc="0" dirty="0" err="1">
                <a:solidFill>
                  <a:schemeClr val="tx1"/>
                </a:solidFill>
                <a:latin typeface="DengXian" panose="02010600030101010101" pitchFamily="2" charset="-122"/>
                <a:ea typeface="DengXian" panose="02010600030101010101" pitchFamily="2" charset="-122"/>
                <a:cs typeface="Arial"/>
              </a:rPr>
              <a:t>年新车销量</a:t>
            </a:r>
            <a:r>
              <a:rPr lang="ru-RU" sz="1200" b="1" i="0" u="none" strike="noStrike" cap="none" spc="0" dirty="0">
                <a:solidFill>
                  <a:schemeClr val="tx1"/>
                </a:solidFill>
                <a:latin typeface="DengXian" panose="02010600030101010101" pitchFamily="2" charset="-122"/>
                <a:ea typeface="DengXian" panose="02010600030101010101" pitchFamily="2" charset="-122"/>
                <a:cs typeface="Arial"/>
              </a:rPr>
              <a:t>)</a:t>
            </a:r>
            <a:r>
              <a:rPr lang="en-US" sz="1200" b="1" dirty="0">
                <a:latin typeface="DengXian" panose="02010600030101010101" pitchFamily="2" charset="-122"/>
                <a:ea typeface="DengXian" panose="02010600030101010101" pitchFamily="2" charset="-122"/>
              </a:rPr>
              <a:t>:</a:t>
            </a:r>
            <a:r>
              <a:rPr lang="ru-RU" sz="1200" b="1" dirty="0">
                <a:latin typeface="DengXian" panose="02010600030101010101" pitchFamily="2" charset="-122"/>
                <a:ea typeface="DengXian" panose="02010600030101010101" pitchFamily="2" charset="-122"/>
              </a:rPr>
              <a:t> ____________</a:t>
            </a:r>
            <a:r>
              <a:rPr lang="en-US" sz="1200" b="1" dirty="0">
                <a:latin typeface="DengXian" panose="02010600030101010101" pitchFamily="2" charset="-122"/>
                <a:ea typeface="DengXian" panose="02010600030101010101" pitchFamily="2" charset="-122"/>
              </a:rPr>
              <a:t> </a:t>
            </a:r>
            <a:r>
              <a:rPr lang="ru-RU" sz="1200" b="1" dirty="0">
                <a:latin typeface="DengXian" panose="02010600030101010101" pitchFamily="2" charset="-122"/>
                <a:ea typeface="DengXian" panose="02010600030101010101" pitchFamily="2" charset="-122"/>
              </a:rPr>
              <a:t> </a:t>
            </a:r>
            <a:endParaRPr lang="ru-RU" sz="1200" b="1" i="0" u="none" strike="noStrike" cap="none" spc="0" dirty="0">
              <a:solidFill>
                <a:schemeClr val="tx1"/>
              </a:solidFill>
              <a:latin typeface="DengXian" panose="02010600030101010101" pitchFamily="2" charset="-122"/>
              <a:ea typeface="DengXian" panose="02010600030101010101" pitchFamily="2" charset="-122"/>
              <a:cs typeface="Arial"/>
            </a:endParaRPr>
          </a:p>
        </p:txBody>
      </p:sp>
    </p:spTree>
  </p:cSld>
  <p:clrMapOvr>
    <a:masterClrMapping/>
  </p:clrMapOvr>
</p:sld>
</file>

<file path=ppt/theme/theme1.xml><?xml version="1.0" encoding="utf-8"?>
<a:theme xmlns:a="http://schemas.openxmlformats.org/drawingml/2006/main" name="Office 主题">
  <a:themeElements>
    <a:clrScheme name="都市">
      <a:dk1>
        <a:srgbClr val="000000"/>
      </a:dk1>
      <a:lt1>
        <a:srgbClr val="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Arial Black-Arial">
      <a:majorFont>
        <a:latin typeface="Arial Black"/>
        <a:ea typeface="Arial"/>
        <a:cs typeface="Arial"/>
      </a:majorFont>
      <a:minorFont>
        <a:latin typeface="Arial"/>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Normal.dotm</Template>
  <TotalTime>2720</TotalTime>
  <Words>2198</Words>
  <Application>Microsoft Office PowerPoint</Application>
  <DocSecurity>0</DocSecurity>
  <PresentationFormat>Широкоэкранный</PresentationFormat>
  <Paragraphs>328</Paragraphs>
  <Slides>19</Slides>
  <Notes>8</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19</vt:i4>
      </vt:variant>
    </vt:vector>
  </HeadingPairs>
  <TitlesOfParts>
    <vt:vector size="32" baseType="lpstr">
      <vt:lpstr>等线</vt:lpstr>
      <vt:lpstr>等线</vt:lpstr>
      <vt:lpstr>微软雅黑</vt:lpstr>
      <vt:lpstr>Arial</vt:lpstr>
      <vt:lpstr>Arial Black</vt:lpstr>
      <vt:lpstr>Fira Sans</vt:lpstr>
      <vt:lpstr>Modern H Medium</vt:lpstr>
      <vt:lpstr>Myriad Pro</vt:lpstr>
      <vt:lpstr>TT Norms Pro</vt:lpstr>
      <vt:lpstr>Wingdings</vt:lpstr>
      <vt:lpstr>YS Text</vt:lpstr>
      <vt:lpstr>理想品牌字体 2022</vt:lpstr>
      <vt:lpstr>Office 主题</vt:lpstr>
      <vt:lpstr>Презентация PowerPoint</vt:lpstr>
      <vt:lpstr>ТРЕБОВАНИЯ К КАНДИДАТАМ</vt:lpstr>
      <vt:lpstr>ЗАВЕРЕНИЯ</vt:lpstr>
      <vt:lpstr>ОБЩАЯ ИНФОРМАЦИЯ О КОМПАНИИ-ПРЕТЕНДЕНТЕ</vt:lpstr>
      <vt:lpstr>Презентация PowerPoint</vt:lpstr>
      <vt:lpstr>МЕНЕДЖМЕНТ</vt:lpstr>
      <vt:lpstr>Презентация PowerPoint</vt:lpstr>
      <vt:lpstr>Презентация PowerPoint</vt:lpstr>
      <vt:lpstr>ДАННЫЕ ПО СУЩЕСТВУЮЩЕМУ БИЗНЕСУ      现有业务信息</vt:lpstr>
      <vt:lpstr>Презентация PowerPoint</vt:lpstr>
      <vt:lpstr>ИНФОРМАЦИЯ О ПРЕДЛОЖЕНИИ   提供信息</vt:lpstr>
      <vt:lpstr>Презентация PowerPoint</vt:lpstr>
      <vt:lpstr>Презентация PowerPoint</vt:lpstr>
      <vt:lpstr>ПЛАНИРОВКА ДЦ         经销中心布局</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HYPERPC</dc:creator>
  <cp:keywords/>
  <dc:description/>
  <cp:lastModifiedBy>Екатерина Зверева</cp:lastModifiedBy>
  <cp:revision>61</cp:revision>
  <dcterms:modified xsi:type="dcterms:W3CDTF">2026-06-05T07:54:10Z</dcterms:modified>
  <cp:category/>
  <dc:identifier/>
  <cp:contentStatus/>
  <dc:language/>
  <cp:version/>
</cp:coreProperties>
</file>