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2" r:id="rId17"/>
    <p:sldId id="271" r:id="rId18"/>
    <p:sldId id="276" r:id="rId19"/>
    <p:sldId id="273" r:id="rId20"/>
  </p:sldIdLst>
  <p:sldSz cx="12192000" cy="6858000"/>
  <p:notesSz cx="12192000" cy="6858000"/>
  <p:defaultText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Екатерина Зверева" initials="ЕЗ" lastIdx="2" clrIdx="0">
    <p:extLst>
      <p:ext uri="{19B8F6BF-5375-455C-9EA6-DF929625EA0E}">
        <p15:presenceInfo xmlns:p15="http://schemas.microsoft.com/office/powerpoint/2012/main" userId="174f6e793f4e167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D9DA"/>
    <a:srgbClr val="194D48"/>
    <a:srgbClr val="002C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49" autoAdjust="0"/>
    <p:restoredTop sz="88667" autoAdjust="0"/>
  </p:normalViewPr>
  <p:slideViewPr>
    <p:cSldViewPr snapToGrid="0">
      <p:cViewPr varScale="1">
        <p:scale>
          <a:sx n="81" d="100"/>
          <a:sy n="81" d="100"/>
        </p:scale>
        <p:origin x="696" y="58"/>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Екатерина Зверева" userId="174f6e793f4e167a" providerId="LiveId" clId="{D7643B18-D3A1-436F-865B-7EF875433484}"/>
    <pc:docChg chg="undo redo custSel addSld delSld modSld sldOrd">
      <pc:chgData name="Екатерина Зверева" userId="174f6e793f4e167a" providerId="LiveId" clId="{D7643B18-D3A1-436F-865B-7EF875433484}" dt="2026-03-23T09:07:11.295" v="2696" actId="20577"/>
      <pc:docMkLst>
        <pc:docMk/>
      </pc:docMkLst>
      <pc:sldChg chg="modSp mod">
        <pc:chgData name="Екатерина Зверева" userId="174f6e793f4e167a" providerId="LiveId" clId="{D7643B18-D3A1-436F-865B-7EF875433484}" dt="2026-03-19T13:45:18.417" v="315" actId="404"/>
        <pc:sldMkLst>
          <pc:docMk/>
          <pc:sldMk cId="0" sldId="257"/>
        </pc:sldMkLst>
        <pc:spChg chg="mod">
          <ac:chgData name="Екатерина Зверева" userId="174f6e793f4e167a" providerId="LiveId" clId="{D7643B18-D3A1-436F-865B-7EF875433484}" dt="2026-03-19T13:45:18.417" v="315" actId="404"/>
          <ac:spMkLst>
            <pc:docMk/>
            <pc:sldMk cId="0" sldId="257"/>
            <ac:spMk id="22" creationId="{00000000-0000-0000-0000-000000000000}"/>
          </ac:spMkLst>
        </pc:spChg>
        <pc:graphicFrameChg chg="modGraphic">
          <ac:chgData name="Екатерина Зверева" userId="174f6e793f4e167a" providerId="LiveId" clId="{D7643B18-D3A1-436F-865B-7EF875433484}" dt="2026-03-19T13:44:36.383" v="313" actId="20577"/>
          <ac:graphicFrameMkLst>
            <pc:docMk/>
            <pc:sldMk cId="0" sldId="257"/>
            <ac:graphicFrameMk id="7" creationId="{2641B0E6-22FF-1CAD-39CC-0918939F7B29}"/>
          </ac:graphicFrameMkLst>
        </pc:graphicFrameChg>
      </pc:sldChg>
      <pc:sldChg chg="modSp mod">
        <pc:chgData name="Екатерина Зверева" userId="174f6e793f4e167a" providerId="LiveId" clId="{D7643B18-D3A1-436F-865B-7EF875433484}" dt="2026-03-23T07:03:05.043" v="1333" actId="13926"/>
        <pc:sldMkLst>
          <pc:docMk/>
          <pc:sldMk cId="0" sldId="258"/>
        </pc:sldMkLst>
        <pc:spChg chg="mod">
          <ac:chgData name="Екатерина Зверева" userId="174f6e793f4e167a" providerId="LiveId" clId="{D7643B18-D3A1-436F-865B-7EF875433484}" dt="2026-03-19T13:45:38.363" v="317" actId="20577"/>
          <ac:spMkLst>
            <pc:docMk/>
            <pc:sldMk cId="0" sldId="258"/>
            <ac:spMk id="22" creationId="{00000000-0000-0000-0000-000000000000}"/>
          </ac:spMkLst>
        </pc:spChg>
        <pc:graphicFrameChg chg="modGraphic">
          <ac:chgData name="Екатерина Зверева" userId="174f6e793f4e167a" providerId="LiveId" clId="{D7643B18-D3A1-436F-865B-7EF875433484}" dt="2026-03-23T07:03:05.043" v="1333" actId="13926"/>
          <ac:graphicFrameMkLst>
            <pc:docMk/>
            <pc:sldMk cId="0" sldId="258"/>
            <ac:graphicFrameMk id="4" creationId="{DA5CE96E-ECED-A3CE-E6C8-85B1603FDF4F}"/>
          </ac:graphicFrameMkLst>
        </pc:graphicFrameChg>
      </pc:sldChg>
      <pc:sldChg chg="modSp mod">
        <pc:chgData name="Екатерина Зверева" userId="174f6e793f4e167a" providerId="LiveId" clId="{D7643B18-D3A1-436F-865B-7EF875433484}" dt="2026-03-23T07:04:16.678" v="1334" actId="2711"/>
        <pc:sldMkLst>
          <pc:docMk/>
          <pc:sldMk cId="0" sldId="259"/>
        </pc:sldMkLst>
        <pc:spChg chg="mod">
          <ac:chgData name="Екатерина Зверева" userId="174f6e793f4e167a" providerId="LiveId" clId="{D7643B18-D3A1-436F-865B-7EF875433484}" dt="2026-03-19T13:45:13.762" v="314" actId="404"/>
          <ac:spMkLst>
            <pc:docMk/>
            <pc:sldMk cId="0" sldId="259"/>
            <ac:spMk id="22" creationId="{00000000-0000-0000-0000-000000000000}"/>
          </ac:spMkLst>
        </pc:spChg>
        <pc:graphicFrameChg chg="mod modGraphic">
          <ac:chgData name="Екатерина Зверева" userId="174f6e793f4e167a" providerId="LiveId" clId="{D7643B18-D3A1-436F-865B-7EF875433484}" dt="2026-03-23T07:04:16.678" v="1334" actId="2711"/>
          <ac:graphicFrameMkLst>
            <pc:docMk/>
            <pc:sldMk cId="0" sldId="259"/>
            <ac:graphicFrameMk id="23" creationId="{00000000-0000-0000-0000-000000000000}"/>
          </ac:graphicFrameMkLst>
        </pc:graphicFrameChg>
      </pc:sldChg>
      <pc:sldChg chg="modSp mod">
        <pc:chgData name="Екатерина Зверева" userId="174f6e793f4e167a" providerId="LiveId" clId="{D7643B18-D3A1-436F-865B-7EF875433484}" dt="2026-03-23T07:04:59.122" v="1339" actId="2711"/>
        <pc:sldMkLst>
          <pc:docMk/>
          <pc:sldMk cId="0" sldId="260"/>
        </pc:sldMkLst>
        <pc:spChg chg="mod">
          <ac:chgData name="Екатерина Зверева" userId="174f6e793f4e167a" providerId="LiveId" clId="{D7643B18-D3A1-436F-865B-7EF875433484}" dt="2026-03-23T07:04:59.122" v="1339" actId="2711"/>
          <ac:spMkLst>
            <pc:docMk/>
            <pc:sldMk cId="0" sldId="260"/>
            <ac:spMk id="7" creationId="{00000000-0000-0000-0000-000000000000}"/>
          </ac:spMkLst>
        </pc:spChg>
        <pc:spChg chg="mod">
          <ac:chgData name="Екатерина Зверева" userId="174f6e793f4e167a" providerId="LiveId" clId="{D7643B18-D3A1-436F-865B-7EF875433484}" dt="2026-03-23T07:04:59.122" v="1339" actId="2711"/>
          <ac:spMkLst>
            <pc:docMk/>
            <pc:sldMk cId="0" sldId="260"/>
            <ac:spMk id="8" creationId="{00000000-0000-0000-0000-000000000000}"/>
          </ac:spMkLst>
        </pc:spChg>
        <pc:spChg chg="mod">
          <ac:chgData name="Екатерина Зверева" userId="174f6e793f4e167a" providerId="LiveId" clId="{D7643B18-D3A1-436F-865B-7EF875433484}" dt="2026-03-23T07:04:59.122" v="1339" actId="2711"/>
          <ac:spMkLst>
            <pc:docMk/>
            <pc:sldMk cId="0" sldId="260"/>
            <ac:spMk id="14" creationId="{00000000-0000-0000-0000-000000000000}"/>
          </ac:spMkLst>
        </pc:spChg>
        <pc:spChg chg="mod">
          <ac:chgData name="Екатерина Зверева" userId="174f6e793f4e167a" providerId="LiveId" clId="{D7643B18-D3A1-436F-865B-7EF875433484}" dt="2026-03-23T07:04:59.122" v="1339" actId="2711"/>
          <ac:spMkLst>
            <pc:docMk/>
            <pc:sldMk cId="0" sldId="260"/>
            <ac:spMk id="16" creationId="{00000000-0000-0000-0000-000000000000}"/>
          </ac:spMkLst>
        </pc:spChg>
        <pc:spChg chg="mod">
          <ac:chgData name="Екатерина Зверева" userId="174f6e793f4e167a" providerId="LiveId" clId="{D7643B18-D3A1-436F-865B-7EF875433484}" dt="2026-03-23T07:04:59.122" v="1339" actId="2711"/>
          <ac:spMkLst>
            <pc:docMk/>
            <pc:sldMk cId="0" sldId="260"/>
            <ac:spMk id="18" creationId="{00000000-0000-0000-0000-000000000000}"/>
          </ac:spMkLst>
        </pc:spChg>
        <pc:spChg chg="mod">
          <ac:chgData name="Екатерина Зверева" userId="174f6e793f4e167a" providerId="LiveId" clId="{D7643B18-D3A1-436F-865B-7EF875433484}" dt="2026-03-23T07:04:59.122" v="1339" actId="2711"/>
          <ac:spMkLst>
            <pc:docMk/>
            <pc:sldMk cId="0" sldId="260"/>
            <ac:spMk id="20" creationId="{00000000-0000-0000-0000-000000000000}"/>
          </ac:spMkLst>
        </pc:spChg>
        <pc:spChg chg="mod">
          <ac:chgData name="Екатерина Зверева" userId="174f6e793f4e167a" providerId="LiveId" clId="{D7643B18-D3A1-436F-865B-7EF875433484}" dt="2026-03-23T07:04:52.371" v="1338" actId="2711"/>
          <ac:spMkLst>
            <pc:docMk/>
            <pc:sldMk cId="0" sldId="260"/>
            <ac:spMk id="22" creationId="{00000000-0000-0000-0000-000000000000}"/>
          </ac:spMkLst>
        </pc:spChg>
        <pc:spChg chg="mod">
          <ac:chgData name="Екатерина Зверева" userId="174f6e793f4e167a" providerId="LiveId" clId="{D7643B18-D3A1-436F-865B-7EF875433484}" dt="2026-03-23T07:04:59.122" v="1339" actId="2711"/>
          <ac:spMkLst>
            <pc:docMk/>
            <pc:sldMk cId="0" sldId="260"/>
            <ac:spMk id="23" creationId="{00000000-0000-0000-0000-000000000000}"/>
          </ac:spMkLst>
        </pc:spChg>
        <pc:spChg chg="mod">
          <ac:chgData name="Екатерина Зверева" userId="174f6e793f4e167a" providerId="LiveId" clId="{D7643B18-D3A1-436F-865B-7EF875433484}" dt="2026-03-23T07:04:59.122" v="1339" actId="2711"/>
          <ac:spMkLst>
            <pc:docMk/>
            <pc:sldMk cId="0" sldId="260"/>
            <ac:spMk id="25" creationId="{00000000-0000-0000-0000-000000000000}"/>
          </ac:spMkLst>
        </pc:spChg>
      </pc:sldChg>
      <pc:sldChg chg="modSp mod ord">
        <pc:chgData name="Екатерина Зверева" userId="174f6e793f4e167a" providerId="LiveId" clId="{D7643B18-D3A1-436F-865B-7EF875433484}" dt="2026-03-23T07:04:40.383" v="1336" actId="2711"/>
        <pc:sldMkLst>
          <pc:docMk/>
          <pc:sldMk cId="0" sldId="261"/>
        </pc:sldMkLst>
        <pc:spChg chg="mod">
          <ac:chgData name="Екатерина Зверева" userId="174f6e793f4e167a" providerId="LiveId" clId="{D7643B18-D3A1-436F-865B-7EF875433484}" dt="2026-03-20T11:54:41.663" v="647" actId="20577"/>
          <ac:spMkLst>
            <pc:docMk/>
            <pc:sldMk cId="0" sldId="261"/>
            <ac:spMk id="27" creationId="{00000000-0000-0000-0000-000000000000}"/>
          </ac:spMkLst>
        </pc:spChg>
        <pc:graphicFrameChg chg="mod modGraphic">
          <ac:chgData name="Екатерина Зверева" userId="174f6e793f4e167a" providerId="LiveId" clId="{D7643B18-D3A1-436F-865B-7EF875433484}" dt="2026-03-23T07:04:30.408" v="1335" actId="2711"/>
          <ac:graphicFrameMkLst>
            <pc:docMk/>
            <pc:sldMk cId="0" sldId="261"/>
            <ac:graphicFrameMk id="25" creationId="{00000000-0000-0000-0000-000000000000}"/>
          </ac:graphicFrameMkLst>
        </pc:graphicFrameChg>
        <pc:graphicFrameChg chg="mod modGraphic">
          <ac:chgData name="Екатерина Зверева" userId="174f6e793f4e167a" providerId="LiveId" clId="{D7643B18-D3A1-436F-865B-7EF875433484}" dt="2026-03-23T07:04:40.383" v="1336" actId="2711"/>
          <ac:graphicFrameMkLst>
            <pc:docMk/>
            <pc:sldMk cId="0" sldId="261"/>
            <ac:graphicFrameMk id="26" creationId="{00000000-0000-0000-0000-000000000000}"/>
          </ac:graphicFrameMkLst>
        </pc:graphicFrameChg>
      </pc:sldChg>
      <pc:sldChg chg="addSp modSp mod">
        <pc:chgData name="Екатерина Зверева" userId="174f6e793f4e167a" providerId="LiveId" clId="{D7643B18-D3A1-436F-865B-7EF875433484}" dt="2026-03-23T07:05:12.660" v="1340" actId="2711"/>
        <pc:sldMkLst>
          <pc:docMk/>
          <pc:sldMk cId="0" sldId="262"/>
        </pc:sldMkLst>
        <pc:spChg chg="add mod">
          <ac:chgData name="Екатерина Зверева" userId="174f6e793f4e167a" providerId="LiveId" clId="{D7643B18-D3A1-436F-865B-7EF875433484}" dt="2026-03-23T07:05:12.660" v="1340" actId="2711"/>
          <ac:spMkLst>
            <pc:docMk/>
            <pc:sldMk cId="0" sldId="262"/>
            <ac:spMk id="3" creationId="{FDF3C8DE-72B5-4343-80A9-66526F22779A}"/>
          </ac:spMkLst>
        </pc:spChg>
        <pc:spChg chg="mod">
          <ac:chgData name="Екатерина Зверева" userId="174f6e793f4e167a" providerId="LiveId" clId="{D7643B18-D3A1-436F-865B-7EF875433484}" dt="2026-03-19T14:17:38.332" v="372" actId="20577"/>
          <ac:spMkLst>
            <pc:docMk/>
            <pc:sldMk cId="0" sldId="262"/>
            <ac:spMk id="29" creationId="{00000000-0000-0000-0000-000000000000}"/>
          </ac:spMkLst>
        </pc:spChg>
      </pc:sldChg>
      <pc:sldChg chg="modSp mod">
        <pc:chgData name="Екатерина Зверева" userId="174f6e793f4e167a" providerId="LiveId" clId="{D7643B18-D3A1-436F-865B-7EF875433484}" dt="2026-03-23T07:05:46.127" v="1342" actId="404"/>
        <pc:sldMkLst>
          <pc:docMk/>
          <pc:sldMk cId="0" sldId="263"/>
        </pc:sldMkLst>
        <pc:spChg chg="mod">
          <ac:chgData name="Екатерина Зверева" userId="174f6e793f4e167a" providerId="LiveId" clId="{D7643B18-D3A1-436F-865B-7EF875433484}" dt="2026-03-19T14:17:31.030" v="371" actId="20577"/>
          <ac:spMkLst>
            <pc:docMk/>
            <pc:sldMk cId="0" sldId="263"/>
            <ac:spMk id="31" creationId="{00000000-0000-0000-0000-000000000000}"/>
          </ac:spMkLst>
        </pc:spChg>
        <pc:spChg chg="mod">
          <ac:chgData name="Екатерина Зверева" userId="174f6e793f4e167a" providerId="LiveId" clId="{D7643B18-D3A1-436F-865B-7EF875433484}" dt="2026-03-23T07:05:46.127" v="1342" actId="404"/>
          <ac:spMkLst>
            <pc:docMk/>
            <pc:sldMk cId="0" sldId="263"/>
            <ac:spMk id="34" creationId="{00000000-0000-0000-0000-000000000000}"/>
          </ac:spMkLst>
        </pc:spChg>
      </pc:sldChg>
      <pc:sldChg chg="delSp modSp mod">
        <pc:chgData name="Екатерина Зверева" userId="174f6e793f4e167a" providerId="LiveId" clId="{D7643B18-D3A1-436F-865B-7EF875433484}" dt="2026-03-23T08:19:07.599" v="1694" actId="1036"/>
        <pc:sldMkLst>
          <pc:docMk/>
          <pc:sldMk cId="0" sldId="264"/>
        </pc:sldMkLst>
        <pc:spChg chg="mod">
          <ac:chgData name="Екатерина Зверева" userId="174f6e793f4e167a" providerId="LiveId" clId="{D7643B18-D3A1-436F-865B-7EF875433484}" dt="2026-03-23T08:19:07.599" v="1694" actId="1036"/>
          <ac:spMkLst>
            <pc:docMk/>
            <pc:sldMk cId="0" sldId="264"/>
            <ac:spMk id="2" creationId="{00000000-0000-0000-0000-000000000000}"/>
          </ac:spMkLst>
        </pc:spChg>
        <pc:spChg chg="del">
          <ac:chgData name="Екатерина Зверева" userId="174f6e793f4e167a" providerId="LiveId" clId="{D7643B18-D3A1-436F-865B-7EF875433484}" dt="2026-03-19T08:46:51.123" v="1" actId="478"/>
          <ac:spMkLst>
            <pc:docMk/>
            <pc:sldMk cId="0" sldId="264"/>
            <ac:spMk id="5" creationId="{00000000-0000-0000-0000-000000000000}"/>
          </ac:spMkLst>
        </pc:spChg>
        <pc:spChg chg="mod">
          <ac:chgData name="Екатерина Зверева" userId="174f6e793f4e167a" providerId="LiveId" clId="{D7643B18-D3A1-436F-865B-7EF875433484}" dt="2026-03-19T14:17:50.847" v="378" actId="20577"/>
          <ac:spMkLst>
            <pc:docMk/>
            <pc:sldMk cId="0" sldId="264"/>
            <ac:spMk id="36" creationId="{00000000-0000-0000-0000-000000000000}"/>
          </ac:spMkLst>
        </pc:spChg>
        <pc:graphicFrameChg chg="mod modGraphic">
          <ac:chgData name="Екатерина Зверева" userId="174f6e793f4e167a" providerId="LiveId" clId="{D7643B18-D3A1-436F-865B-7EF875433484}" dt="2026-03-20T14:13:48.884" v="890" actId="14734"/>
          <ac:graphicFrameMkLst>
            <pc:docMk/>
            <pc:sldMk cId="0" sldId="264"/>
            <ac:graphicFrameMk id="37" creationId="{00000000-0000-0000-0000-000000000000}"/>
          </ac:graphicFrameMkLst>
        </pc:graphicFrameChg>
      </pc:sldChg>
      <pc:sldChg chg="modSp mod">
        <pc:chgData name="Екатерина Зверева" userId="174f6e793f4e167a" providerId="LiveId" clId="{D7643B18-D3A1-436F-865B-7EF875433484}" dt="2026-03-23T07:10:07.983" v="1397" actId="2711"/>
        <pc:sldMkLst>
          <pc:docMk/>
          <pc:sldMk cId="0" sldId="265"/>
        </pc:sldMkLst>
        <pc:spChg chg="mod">
          <ac:chgData name="Екатерина Зверева" userId="174f6e793f4e167a" providerId="LiveId" clId="{D7643B18-D3A1-436F-865B-7EF875433484}" dt="2026-03-20T14:31:25.158" v="891" actId="20577"/>
          <ac:spMkLst>
            <pc:docMk/>
            <pc:sldMk cId="0" sldId="265"/>
            <ac:spMk id="39" creationId="{00000000-0000-0000-0000-000000000000}"/>
          </ac:spMkLst>
        </pc:spChg>
        <pc:graphicFrameChg chg="mod modGraphic">
          <ac:chgData name="Екатерина Зверева" userId="174f6e793f4e167a" providerId="LiveId" clId="{D7643B18-D3A1-436F-865B-7EF875433484}" dt="2026-03-23T07:10:07.983" v="1397" actId="2711"/>
          <ac:graphicFrameMkLst>
            <pc:docMk/>
            <pc:sldMk cId="0" sldId="265"/>
            <ac:graphicFrameMk id="10" creationId="{00000000-0000-0000-0000-000000000000}"/>
          </ac:graphicFrameMkLst>
        </pc:graphicFrameChg>
        <pc:graphicFrameChg chg="mod modGraphic">
          <ac:chgData name="Екатерина Зверева" userId="174f6e793f4e167a" providerId="LiveId" clId="{D7643B18-D3A1-436F-865B-7EF875433484}" dt="2026-03-23T07:10:01.548" v="1396" actId="2711"/>
          <ac:graphicFrameMkLst>
            <pc:docMk/>
            <pc:sldMk cId="0" sldId="265"/>
            <ac:graphicFrameMk id="40" creationId="{00000000-0000-0000-0000-000000000000}"/>
          </ac:graphicFrameMkLst>
        </pc:graphicFrameChg>
        <pc:picChg chg="mod">
          <ac:chgData name="Екатерина Зверева" userId="174f6e793f4e167a" providerId="LiveId" clId="{D7643B18-D3A1-436F-865B-7EF875433484}" dt="2026-03-19T14:26:36.971" v="549" actId="1035"/>
          <ac:picMkLst>
            <pc:docMk/>
            <pc:sldMk cId="0" sldId="265"/>
            <ac:picMk id="5" creationId="{00000000-0000-0000-0000-000000000000}"/>
          </ac:picMkLst>
        </pc:picChg>
        <pc:picChg chg="mod">
          <ac:chgData name="Екатерина Зверева" userId="174f6e793f4e167a" providerId="LiveId" clId="{D7643B18-D3A1-436F-865B-7EF875433484}" dt="2026-03-19T14:24:48.868" v="503" actId="1037"/>
          <ac:picMkLst>
            <pc:docMk/>
            <pc:sldMk cId="0" sldId="265"/>
            <ac:picMk id="11" creationId="{00000000-0000-0000-0000-000000000000}"/>
          </ac:picMkLst>
        </pc:picChg>
        <pc:picChg chg="mod">
          <ac:chgData name="Екатерина Зверева" userId="174f6e793f4e167a" providerId="LiveId" clId="{D7643B18-D3A1-436F-865B-7EF875433484}" dt="2026-03-19T14:24:48.868" v="503" actId="1037"/>
          <ac:picMkLst>
            <pc:docMk/>
            <pc:sldMk cId="0" sldId="265"/>
            <ac:picMk id="12" creationId="{00000000-0000-0000-0000-000000000000}"/>
          </ac:picMkLst>
        </pc:picChg>
        <pc:picChg chg="mod">
          <ac:chgData name="Екатерина Зверева" userId="174f6e793f4e167a" providerId="LiveId" clId="{D7643B18-D3A1-436F-865B-7EF875433484}" dt="2026-03-19T14:26:36.971" v="549" actId="1035"/>
          <ac:picMkLst>
            <pc:docMk/>
            <pc:sldMk cId="0" sldId="265"/>
            <ac:picMk id="13" creationId="{00000000-0000-0000-0000-000000000000}"/>
          </ac:picMkLst>
        </pc:picChg>
        <pc:picChg chg="mod">
          <ac:chgData name="Екатерина Зверева" userId="174f6e793f4e167a" providerId="LiveId" clId="{D7643B18-D3A1-436F-865B-7EF875433484}" dt="2026-03-19T14:26:36.971" v="549" actId="1035"/>
          <ac:picMkLst>
            <pc:docMk/>
            <pc:sldMk cId="0" sldId="265"/>
            <ac:picMk id="14" creationId="{00000000-0000-0000-0000-000000000000}"/>
          </ac:picMkLst>
        </pc:picChg>
        <pc:picChg chg="mod">
          <ac:chgData name="Екатерина Зверева" userId="174f6e793f4e167a" providerId="LiveId" clId="{D7643B18-D3A1-436F-865B-7EF875433484}" dt="2026-03-19T14:24:48.868" v="503" actId="1037"/>
          <ac:picMkLst>
            <pc:docMk/>
            <pc:sldMk cId="0" sldId="265"/>
            <ac:picMk id="15" creationId="{00000000-0000-0000-0000-000000000000}"/>
          </ac:picMkLst>
        </pc:picChg>
      </pc:sldChg>
      <pc:sldChg chg="modSp mod">
        <pc:chgData name="Екатерина Зверева" userId="174f6e793f4e167a" providerId="LiveId" clId="{D7643B18-D3A1-436F-865B-7EF875433484}" dt="2026-03-23T08:56:35.519" v="2246" actId="14734"/>
        <pc:sldMkLst>
          <pc:docMk/>
          <pc:sldMk cId="0" sldId="266"/>
        </pc:sldMkLst>
        <pc:spChg chg="mod">
          <ac:chgData name="Екатерина Зверева" userId="174f6e793f4e167a" providerId="LiveId" clId="{D7643B18-D3A1-436F-865B-7EF875433484}" dt="2026-03-23T08:46:31.976" v="2072" actId="404"/>
          <ac:spMkLst>
            <pc:docMk/>
            <pc:sldMk cId="0" sldId="266"/>
            <ac:spMk id="42" creationId="{00000000-0000-0000-0000-000000000000}"/>
          </ac:spMkLst>
        </pc:spChg>
        <pc:graphicFrameChg chg="mod modGraphic">
          <ac:chgData name="Екатерина Зверева" userId="174f6e793f4e167a" providerId="LiveId" clId="{D7643B18-D3A1-436F-865B-7EF875433484}" dt="2026-03-23T08:56:35.519" v="2246" actId="14734"/>
          <ac:graphicFrameMkLst>
            <pc:docMk/>
            <pc:sldMk cId="0" sldId="266"/>
            <ac:graphicFrameMk id="43" creationId="{00000000-0000-0000-0000-000000000000}"/>
          </ac:graphicFrameMkLst>
        </pc:graphicFrameChg>
      </pc:sldChg>
      <pc:sldChg chg="addSp delSp modSp mod">
        <pc:chgData name="Екатерина Зверева" userId="174f6e793f4e167a" providerId="LiveId" clId="{D7643B18-D3A1-436F-865B-7EF875433484}" dt="2026-03-23T08:46:21.476" v="2071" actId="20577"/>
        <pc:sldMkLst>
          <pc:docMk/>
          <pc:sldMk cId="0" sldId="267"/>
        </pc:sldMkLst>
        <pc:spChg chg="del">
          <ac:chgData name="Екатерина Зверева" userId="174f6e793f4e167a" providerId="LiveId" clId="{D7643B18-D3A1-436F-865B-7EF875433484}" dt="2026-03-23T07:47:47.288" v="1530" actId="478"/>
          <ac:spMkLst>
            <pc:docMk/>
            <pc:sldMk cId="0" sldId="267"/>
            <ac:spMk id="3" creationId="{04E2C217-7E0C-5F30-23FD-D26007099D60}"/>
          </ac:spMkLst>
        </pc:spChg>
        <pc:spChg chg="del">
          <ac:chgData name="Екатерина Зверева" userId="174f6e793f4e167a" providerId="LiveId" clId="{D7643B18-D3A1-436F-865B-7EF875433484}" dt="2026-03-23T07:47:49.795" v="1531" actId="478"/>
          <ac:spMkLst>
            <pc:docMk/>
            <pc:sldMk cId="0" sldId="267"/>
            <ac:spMk id="5" creationId="{089FC4E1-516F-9F48-BB4C-1B980587AD27}"/>
          </ac:spMkLst>
        </pc:spChg>
        <pc:spChg chg="add mod">
          <ac:chgData name="Екатерина Зверева" userId="174f6e793f4e167a" providerId="LiveId" clId="{D7643B18-D3A1-436F-865B-7EF875433484}" dt="2026-03-23T07:55:23.611" v="1665" actId="14100"/>
          <ac:spMkLst>
            <pc:docMk/>
            <pc:sldMk cId="0" sldId="267"/>
            <ac:spMk id="6" creationId="{81F7D739-F4FB-4FF0-AE85-D9153095900B}"/>
          </ac:spMkLst>
        </pc:spChg>
        <pc:spChg chg="mod">
          <ac:chgData name="Екатерина Зверева" userId="174f6e793f4e167a" providerId="LiveId" clId="{D7643B18-D3A1-436F-865B-7EF875433484}" dt="2026-03-23T08:46:21.476" v="2071" actId="20577"/>
          <ac:spMkLst>
            <pc:docMk/>
            <pc:sldMk cId="0" sldId="267"/>
            <ac:spMk id="45" creationId="{00000000-0000-0000-0000-000000000000}"/>
          </ac:spMkLst>
        </pc:spChg>
      </pc:sldChg>
      <pc:sldChg chg="addSp modSp mod">
        <pc:chgData name="Екатерина Зверева" userId="174f6e793f4e167a" providerId="LiveId" clId="{D7643B18-D3A1-436F-865B-7EF875433484}" dt="2026-03-23T08:46:14.145" v="2057" actId="404"/>
        <pc:sldMkLst>
          <pc:docMk/>
          <pc:sldMk cId="0" sldId="268"/>
        </pc:sldMkLst>
        <pc:spChg chg="add mod">
          <ac:chgData name="Екатерина Зверева" userId="174f6e793f4e167a" providerId="LiveId" clId="{D7643B18-D3A1-436F-865B-7EF875433484}" dt="2026-03-23T08:46:04.705" v="2056"/>
          <ac:spMkLst>
            <pc:docMk/>
            <pc:sldMk cId="0" sldId="268"/>
            <ac:spMk id="5" creationId="{109B54DB-66BB-4D1B-B69E-DEA76B44D233}"/>
          </ac:spMkLst>
        </pc:spChg>
        <pc:spChg chg="mod">
          <ac:chgData name="Екатерина Зверева" userId="174f6e793f4e167a" providerId="LiveId" clId="{D7643B18-D3A1-436F-865B-7EF875433484}" dt="2026-03-23T08:46:14.145" v="2057" actId="404"/>
          <ac:spMkLst>
            <pc:docMk/>
            <pc:sldMk cId="0" sldId="268"/>
            <ac:spMk id="47" creationId="{00000000-0000-0000-0000-000000000000}"/>
          </ac:spMkLst>
        </pc:spChg>
        <pc:picChg chg="add mod modCrop">
          <ac:chgData name="Екатерина Зверева" userId="174f6e793f4e167a" providerId="LiveId" clId="{D7643B18-D3A1-436F-865B-7EF875433484}" dt="2026-03-23T08:11:52.719" v="1684" actId="1076"/>
          <ac:picMkLst>
            <pc:docMk/>
            <pc:sldMk cId="0" sldId="268"/>
            <ac:picMk id="3" creationId="{2E87DB67-0B67-446E-B223-80376AECD717}"/>
          </ac:picMkLst>
        </pc:picChg>
      </pc:sldChg>
      <pc:sldChg chg="modSp mod modNotesTx">
        <pc:chgData name="Екатерина Зверева" userId="174f6e793f4e167a" providerId="LiveId" clId="{D7643B18-D3A1-436F-865B-7EF875433484}" dt="2026-03-23T09:01:44.691" v="2475" actId="20577"/>
        <pc:sldMkLst>
          <pc:docMk/>
          <pc:sldMk cId="0" sldId="269"/>
        </pc:sldMkLst>
        <pc:spChg chg="mod">
          <ac:chgData name="Екатерина Зверева" userId="174f6e793f4e167a" providerId="LiveId" clId="{D7643B18-D3A1-436F-865B-7EF875433484}" dt="2026-03-23T08:47:08.690" v="2081" actId="20577"/>
          <ac:spMkLst>
            <pc:docMk/>
            <pc:sldMk cId="0" sldId="269"/>
            <ac:spMk id="49" creationId="{00000000-0000-0000-0000-000000000000}"/>
          </ac:spMkLst>
        </pc:spChg>
        <pc:spChg chg="mod">
          <ac:chgData name="Екатерина Зверева" userId="174f6e793f4e167a" providerId="LiveId" clId="{D7643B18-D3A1-436F-865B-7EF875433484}" dt="2026-03-23T08:51:00.512" v="2126" actId="14100"/>
          <ac:spMkLst>
            <pc:docMk/>
            <pc:sldMk cId="0" sldId="269"/>
            <ac:spMk id="53" creationId="{00000000-0000-0000-0000-000000000000}"/>
          </ac:spMkLst>
        </pc:spChg>
        <pc:graphicFrameChg chg="mod modGraphic">
          <ac:chgData name="Екатерина Зверева" userId="174f6e793f4e167a" providerId="LiveId" clId="{D7643B18-D3A1-436F-865B-7EF875433484}" dt="2026-03-23T09:01:44.691" v="2475" actId="20577"/>
          <ac:graphicFrameMkLst>
            <pc:docMk/>
            <pc:sldMk cId="0" sldId="269"/>
            <ac:graphicFrameMk id="50" creationId="{00000000-0000-0000-0000-000000000000}"/>
          </ac:graphicFrameMkLst>
        </pc:graphicFrameChg>
        <pc:picChg chg="mod">
          <ac:chgData name="Екатерина Зверева" userId="174f6e793f4e167a" providerId="LiveId" clId="{D7643B18-D3A1-436F-865B-7EF875433484}" dt="2026-03-23T08:50:40.426" v="2122" actId="1076"/>
          <ac:picMkLst>
            <pc:docMk/>
            <pc:sldMk cId="0" sldId="269"/>
            <ac:picMk id="52" creationId="{00000000-0000-0000-0000-000000000000}"/>
          </ac:picMkLst>
        </pc:picChg>
      </pc:sldChg>
      <pc:sldChg chg="modSp mod">
        <pc:chgData name="Екатерина Зверева" userId="174f6e793f4e167a" providerId="LiveId" clId="{D7643B18-D3A1-436F-865B-7EF875433484}" dt="2026-03-23T09:03:49.169" v="2525" actId="14100"/>
        <pc:sldMkLst>
          <pc:docMk/>
          <pc:sldMk cId="0" sldId="270"/>
        </pc:sldMkLst>
        <pc:spChg chg="mod">
          <ac:chgData name="Екатерина Зверева" userId="174f6e793f4e167a" providerId="LiveId" clId="{D7643B18-D3A1-436F-865B-7EF875433484}" dt="2026-03-23T09:03:49.169" v="2525" actId="14100"/>
          <ac:spMkLst>
            <pc:docMk/>
            <pc:sldMk cId="0" sldId="270"/>
            <ac:spMk id="15" creationId="{47077206-6267-AE27-9731-7A2EBB3FDF57}"/>
          </ac:spMkLst>
        </pc:spChg>
        <pc:spChg chg="mod">
          <ac:chgData name="Екатерина Зверева" userId="174f6e793f4e167a" providerId="LiveId" clId="{D7643B18-D3A1-436F-865B-7EF875433484}" dt="2026-03-23T09:03:07.185" v="2496" actId="20577"/>
          <ac:spMkLst>
            <pc:docMk/>
            <pc:sldMk cId="0" sldId="270"/>
            <ac:spMk id="56" creationId="{00000000-0000-0000-0000-000000000000}"/>
          </ac:spMkLst>
        </pc:spChg>
        <pc:spChg chg="mod">
          <ac:chgData name="Екатерина Зверева" userId="174f6e793f4e167a" providerId="LiveId" clId="{D7643B18-D3A1-436F-865B-7EF875433484}" dt="2026-03-23T09:03:14.111" v="2498" actId="20577"/>
          <ac:spMkLst>
            <pc:docMk/>
            <pc:sldMk cId="0" sldId="270"/>
            <ac:spMk id="57" creationId="{00000000-0000-0000-0000-000000000000}"/>
          </ac:spMkLst>
        </pc:spChg>
        <pc:spChg chg="mod">
          <ac:chgData name="Екатерина Зверева" userId="174f6e793f4e167a" providerId="LiveId" clId="{D7643B18-D3A1-436F-865B-7EF875433484}" dt="2026-03-23T09:02:57.995" v="2494" actId="20577"/>
          <ac:spMkLst>
            <pc:docMk/>
            <pc:sldMk cId="0" sldId="270"/>
            <ac:spMk id="58" creationId="{00000000-0000-0000-0000-000000000000}"/>
          </ac:spMkLst>
        </pc:spChg>
        <pc:spChg chg="mod">
          <ac:chgData name="Екатерина Зверева" userId="174f6e793f4e167a" providerId="LiveId" clId="{D7643B18-D3A1-436F-865B-7EF875433484}" dt="2026-03-23T09:03:10.320" v="2497" actId="20577"/>
          <ac:spMkLst>
            <pc:docMk/>
            <pc:sldMk cId="0" sldId="270"/>
            <ac:spMk id="59" creationId="{00000000-0000-0000-0000-000000000000}"/>
          </ac:spMkLst>
        </pc:spChg>
      </pc:sldChg>
      <pc:sldChg chg="modSp mod">
        <pc:chgData name="Екатерина Зверева" userId="174f6e793f4e167a" providerId="LiveId" clId="{D7643B18-D3A1-436F-865B-7EF875433484}" dt="2026-03-23T09:05:25.627" v="2584"/>
        <pc:sldMkLst>
          <pc:docMk/>
          <pc:sldMk cId="0" sldId="271"/>
        </pc:sldMkLst>
        <pc:spChg chg="mod">
          <ac:chgData name="Екатерина Зверева" userId="174f6e793f4e167a" providerId="LiveId" clId="{D7643B18-D3A1-436F-865B-7EF875433484}" dt="2026-03-23T09:05:25.627" v="2584"/>
          <ac:spMkLst>
            <pc:docMk/>
            <pc:sldMk cId="0" sldId="271"/>
            <ac:spMk id="2" creationId="{8E738CDD-9F84-5C1D-15CF-B2605810B745}"/>
          </ac:spMkLst>
        </pc:spChg>
        <pc:spChg chg="mod">
          <ac:chgData name="Екатерина Зверева" userId="174f6e793f4e167a" providerId="LiveId" clId="{D7643B18-D3A1-436F-865B-7EF875433484}" dt="2026-03-23T09:05:07.636" v="2580" actId="20577"/>
          <ac:spMkLst>
            <pc:docMk/>
            <pc:sldMk cId="0" sldId="271"/>
            <ac:spMk id="61" creationId="{00000000-0000-0000-0000-000000000000}"/>
          </ac:spMkLst>
        </pc:spChg>
      </pc:sldChg>
      <pc:sldChg chg="modSp mod">
        <pc:chgData name="Екатерина Зверева" userId="174f6e793f4e167a" providerId="LiveId" clId="{D7643B18-D3A1-436F-865B-7EF875433484}" dt="2026-03-23T09:04:43.286" v="2555" actId="20577"/>
        <pc:sldMkLst>
          <pc:docMk/>
          <pc:sldMk cId="0" sldId="272"/>
        </pc:sldMkLst>
        <pc:spChg chg="mod">
          <ac:chgData name="Екатерина Зверева" userId="174f6e793f4e167a" providerId="LiveId" clId="{D7643B18-D3A1-436F-865B-7EF875433484}" dt="2026-03-23T09:04:43.286" v="2555" actId="20577"/>
          <ac:spMkLst>
            <pc:docMk/>
            <pc:sldMk cId="0" sldId="272"/>
            <ac:spMk id="4" creationId="{6C6F18ED-8DD7-5210-4B7A-92F0458CDEB2}"/>
          </ac:spMkLst>
        </pc:spChg>
        <pc:spChg chg="mod">
          <ac:chgData name="Екатерина Зверева" userId="174f6e793f4e167a" providerId="LiveId" clId="{D7643B18-D3A1-436F-865B-7EF875433484}" dt="2026-03-23T09:04:12.066" v="2539" actId="20577"/>
          <ac:spMkLst>
            <pc:docMk/>
            <pc:sldMk cId="0" sldId="272"/>
            <ac:spMk id="6" creationId="{D9EE061D-E32E-C4E8-7802-DE0B3FFB1ABF}"/>
          </ac:spMkLst>
        </pc:spChg>
      </pc:sldChg>
      <pc:sldChg chg="del">
        <pc:chgData name="Екатерина Зверева" userId="174f6e793f4e167a" providerId="LiveId" clId="{D7643B18-D3A1-436F-865B-7EF875433484}" dt="2026-03-23T08:40:12.162" v="2047" actId="2696"/>
        <pc:sldMkLst>
          <pc:docMk/>
          <pc:sldMk cId="4059262824" sldId="274"/>
        </pc:sldMkLst>
      </pc:sldChg>
      <pc:sldChg chg="modSp mod modNotesTx">
        <pc:chgData name="Екатерина Зверева" userId="174f6e793f4e167a" providerId="LiveId" clId="{D7643B18-D3A1-436F-865B-7EF875433484}" dt="2026-03-23T09:07:11.295" v="2696" actId="20577"/>
        <pc:sldMkLst>
          <pc:docMk/>
          <pc:sldMk cId="3199229116" sldId="276"/>
        </pc:sldMkLst>
        <pc:spChg chg="mod">
          <ac:chgData name="Екатерина Зверева" userId="174f6e793f4e167a" providerId="LiveId" clId="{D7643B18-D3A1-436F-865B-7EF875433484}" dt="2026-03-23T09:06:23.314" v="2593" actId="20577"/>
          <ac:spMkLst>
            <pc:docMk/>
            <pc:sldMk cId="3199229116" sldId="276"/>
            <ac:spMk id="6" creationId="{D9EE061D-E32E-C4E8-7802-DE0B3FFB1ABF}"/>
          </ac:spMkLst>
        </pc:spChg>
        <pc:picChg chg="mod">
          <ac:chgData name="Екатерина Зверева" userId="174f6e793f4e167a" providerId="LiveId" clId="{D7643B18-D3A1-436F-865B-7EF875433484}" dt="2026-03-23T09:05:50.096" v="2585" actId="1076"/>
          <ac:picMkLst>
            <pc:docMk/>
            <pc:sldMk cId="3199229116" sldId="276"/>
            <ac:picMk id="8" creationId="{D9E5AC87-A1C9-4C12-B719-8FBD7E18F38A}"/>
          </ac:picMkLst>
        </pc:picChg>
      </pc:sldChg>
      <pc:sldChg chg="add del">
        <pc:chgData name="Екатерина Зверева" userId="174f6e793f4e167a" providerId="LiveId" clId="{D7643B18-D3A1-436F-865B-7EF875433484}" dt="2026-03-23T08:13:35.833" v="1685" actId="2696"/>
        <pc:sldMkLst>
          <pc:docMk/>
          <pc:sldMk cId="3651268936" sldId="277"/>
        </pc:sldMkLst>
      </pc:sldChg>
    </pc:docChg>
  </pc:docChgLst>
  <pc:docChgLst>
    <pc:chgData name="Екатерина Зверева" userId="174f6e793f4e167a" providerId="LiveId" clId="{FBCB30B5-BE45-48A5-BD76-5175CA67BE74}"/>
    <pc:docChg chg="undo redo custSel addSld delSld modSld modMainMaster">
      <pc:chgData name="Екатерина Зверева" userId="174f6e793f4e167a" providerId="LiveId" clId="{FBCB30B5-BE45-48A5-BD76-5175CA67BE74}" dt="2026-02-27T10:29:43.439" v="1048" actId="20577"/>
      <pc:docMkLst>
        <pc:docMk/>
      </pc:docMkLst>
      <pc:sldChg chg="modSp mod">
        <pc:chgData name="Екатерина Зверева" userId="174f6e793f4e167a" providerId="LiveId" clId="{FBCB30B5-BE45-48A5-BD76-5175CA67BE74}" dt="2026-02-27T06:51:42.848" v="505" actId="1037"/>
        <pc:sldMkLst>
          <pc:docMk/>
          <pc:sldMk cId="0" sldId="256"/>
        </pc:sldMkLst>
        <pc:picChg chg="mod modCrop">
          <ac:chgData name="Екатерина Зверева" userId="174f6e793f4e167a" providerId="LiveId" clId="{FBCB30B5-BE45-48A5-BD76-5175CA67BE74}" dt="2026-02-27T06:51:42.848" v="505" actId="1037"/>
          <ac:picMkLst>
            <pc:docMk/>
            <pc:sldMk cId="0" sldId="256"/>
            <ac:picMk id="5" creationId="{00000000-0000-0000-0000-000000000000}"/>
          </ac:picMkLst>
        </pc:picChg>
      </pc:sldChg>
      <pc:sldChg chg="addSp delSp modSp mod modClrScheme chgLayout">
        <pc:chgData name="Екатерина Зверева" userId="174f6e793f4e167a" providerId="LiveId" clId="{FBCB30B5-BE45-48A5-BD76-5175CA67BE74}" dt="2026-02-27T10:14:46.209" v="995" actId="20577"/>
        <pc:sldMkLst>
          <pc:docMk/>
          <pc:sldMk cId="0" sldId="257"/>
        </pc:sldMkLst>
        <pc:spChg chg="add del mod">
          <ac:chgData name="Екатерина Зверева" userId="174f6e793f4e167a" providerId="LiveId" clId="{FBCB30B5-BE45-48A5-BD76-5175CA67BE74}" dt="2026-02-27T08:24:11.426" v="660" actId="478"/>
          <ac:spMkLst>
            <pc:docMk/>
            <pc:sldMk cId="0" sldId="257"/>
            <ac:spMk id="2" creationId="{6F2D5F84-E32E-4F8E-9CF8-5848863EDE45}"/>
          </ac:spMkLst>
        </pc:spChg>
        <pc:spChg chg="mod ord">
          <ac:chgData name="Екатерина Зверева" userId="174f6e793f4e167a" providerId="LiveId" clId="{FBCB30B5-BE45-48A5-BD76-5175CA67BE74}" dt="2026-02-27T08:23:34.610" v="606" actId="700"/>
          <ac:spMkLst>
            <pc:docMk/>
            <pc:sldMk cId="0" sldId="257"/>
            <ac:spMk id="22" creationId="{00000000-0000-0000-0000-000000000000}"/>
          </ac:spMkLst>
        </pc:spChg>
        <pc:graphicFrameChg chg="mod modGraphic">
          <ac:chgData name="Екатерина Зверева" userId="174f6e793f4e167a" providerId="LiveId" clId="{FBCB30B5-BE45-48A5-BD76-5175CA67BE74}" dt="2026-02-27T10:14:46.209" v="995" actId="20577"/>
          <ac:graphicFrameMkLst>
            <pc:docMk/>
            <pc:sldMk cId="0" sldId="257"/>
            <ac:graphicFrameMk id="7" creationId="{2641B0E6-22FF-1CAD-39CC-0918939F7B29}"/>
          </ac:graphicFrameMkLst>
        </pc:graphicFrameChg>
      </pc:sldChg>
      <pc:sldChg chg="addSp delSp modSp mod">
        <pc:chgData name="Екатерина Зверева" userId="174f6e793f4e167a" providerId="LiveId" clId="{FBCB30B5-BE45-48A5-BD76-5175CA67BE74}" dt="2026-02-27T10:12:33.429" v="977" actId="20577"/>
        <pc:sldMkLst>
          <pc:docMk/>
          <pc:sldMk cId="0" sldId="258"/>
        </pc:sldMkLst>
        <pc:spChg chg="add del mod">
          <ac:chgData name="Екатерина Зверева" userId="174f6e793f4e167a" providerId="LiveId" clId="{FBCB30B5-BE45-48A5-BD76-5175CA67BE74}" dt="2026-02-27T08:24:15.910" v="661" actId="478"/>
          <ac:spMkLst>
            <pc:docMk/>
            <pc:sldMk cId="0" sldId="258"/>
            <ac:spMk id="5" creationId="{3C15BE36-B0DA-46E6-A8C0-1AF470E43073}"/>
          </ac:spMkLst>
        </pc:spChg>
        <pc:spChg chg="mod">
          <ac:chgData name="Екатерина Зверева" userId="174f6e793f4e167a" providerId="LiveId" clId="{FBCB30B5-BE45-48A5-BD76-5175CA67BE74}" dt="2026-02-24T07:40:03.987" v="164" actId="255"/>
          <ac:spMkLst>
            <pc:docMk/>
            <pc:sldMk cId="0" sldId="258"/>
            <ac:spMk id="22" creationId="{00000000-0000-0000-0000-000000000000}"/>
          </ac:spMkLst>
        </pc:spChg>
        <pc:graphicFrameChg chg="mod modGraphic">
          <ac:chgData name="Екатерина Зверева" userId="174f6e793f4e167a" providerId="LiveId" clId="{FBCB30B5-BE45-48A5-BD76-5175CA67BE74}" dt="2026-02-27T10:12:33.429" v="977" actId="20577"/>
          <ac:graphicFrameMkLst>
            <pc:docMk/>
            <pc:sldMk cId="0" sldId="258"/>
            <ac:graphicFrameMk id="4" creationId="{DA5CE96E-ECED-A3CE-E6C8-85B1603FDF4F}"/>
          </ac:graphicFrameMkLst>
        </pc:graphicFrameChg>
      </pc:sldChg>
      <pc:sldChg chg="addSp delSp modSp mod">
        <pc:chgData name="Екатерина Зверева" userId="174f6e793f4e167a" providerId="LiveId" clId="{FBCB30B5-BE45-48A5-BD76-5175CA67BE74}" dt="2026-02-27T08:24:18.119" v="662" actId="478"/>
        <pc:sldMkLst>
          <pc:docMk/>
          <pc:sldMk cId="0" sldId="259"/>
        </pc:sldMkLst>
        <pc:spChg chg="add del mod">
          <ac:chgData name="Екатерина Зверева" userId="174f6e793f4e167a" providerId="LiveId" clId="{FBCB30B5-BE45-48A5-BD76-5175CA67BE74}" dt="2026-02-27T08:24:18.119" v="662" actId="478"/>
          <ac:spMkLst>
            <pc:docMk/>
            <pc:sldMk cId="0" sldId="259"/>
            <ac:spMk id="4" creationId="{C6B3AE7E-99BB-4BBF-AA77-D1D5686FCF1E}"/>
          </ac:spMkLst>
        </pc:spChg>
        <pc:spChg chg="mod">
          <ac:chgData name="Екатерина Зверева" userId="174f6e793f4e167a" providerId="LiveId" clId="{FBCB30B5-BE45-48A5-BD76-5175CA67BE74}" dt="2026-02-24T07:39:58.234" v="163" actId="255"/>
          <ac:spMkLst>
            <pc:docMk/>
            <pc:sldMk cId="0" sldId="259"/>
            <ac:spMk id="22" creationId="{00000000-0000-0000-0000-000000000000}"/>
          </ac:spMkLst>
        </pc:spChg>
      </pc:sldChg>
      <pc:sldChg chg="addSp delSp modSp mod">
        <pc:chgData name="Екатерина Зверева" userId="174f6e793f4e167a" providerId="LiveId" clId="{FBCB30B5-BE45-48A5-BD76-5175CA67BE74}" dt="2026-02-27T10:16:28.252" v="1021" actId="207"/>
        <pc:sldMkLst>
          <pc:docMk/>
          <pc:sldMk cId="0" sldId="260"/>
        </pc:sldMkLst>
        <pc:spChg chg="mod">
          <ac:chgData name="Екатерина Зверева" userId="174f6e793f4e167a" providerId="LiveId" clId="{FBCB30B5-BE45-48A5-BD76-5175CA67BE74}" dt="2026-02-27T08:25:52.322" v="720" actId="14100"/>
          <ac:spMkLst>
            <pc:docMk/>
            <pc:sldMk cId="0" sldId="260"/>
            <ac:spMk id="7" creationId="{00000000-0000-0000-0000-000000000000}"/>
          </ac:spMkLst>
        </pc:spChg>
        <pc:spChg chg="mod">
          <ac:chgData name="Екатерина Зверева" userId="174f6e793f4e167a" providerId="LiveId" clId="{FBCB30B5-BE45-48A5-BD76-5175CA67BE74}" dt="2026-02-27T10:16:12.191" v="1016" actId="207"/>
          <ac:spMkLst>
            <pc:docMk/>
            <pc:sldMk cId="0" sldId="260"/>
            <ac:spMk id="14" creationId="{00000000-0000-0000-0000-000000000000}"/>
          </ac:spMkLst>
        </pc:spChg>
        <pc:spChg chg="mod">
          <ac:chgData name="Екатерина Зверева" userId="174f6e793f4e167a" providerId="LiveId" clId="{FBCB30B5-BE45-48A5-BD76-5175CA67BE74}" dt="2026-02-27T10:16:16.222" v="1017" actId="207"/>
          <ac:spMkLst>
            <pc:docMk/>
            <pc:sldMk cId="0" sldId="260"/>
            <ac:spMk id="16" creationId="{00000000-0000-0000-0000-000000000000}"/>
          </ac:spMkLst>
        </pc:spChg>
        <pc:spChg chg="mod">
          <ac:chgData name="Екатерина Зверева" userId="174f6e793f4e167a" providerId="LiveId" clId="{FBCB30B5-BE45-48A5-BD76-5175CA67BE74}" dt="2026-02-27T10:16:19.484" v="1018" actId="207"/>
          <ac:spMkLst>
            <pc:docMk/>
            <pc:sldMk cId="0" sldId="260"/>
            <ac:spMk id="18" creationId="{00000000-0000-0000-0000-000000000000}"/>
          </ac:spMkLst>
        </pc:spChg>
        <pc:spChg chg="mod">
          <ac:chgData name="Екатерина Зверева" userId="174f6e793f4e167a" providerId="LiveId" clId="{FBCB30B5-BE45-48A5-BD76-5175CA67BE74}" dt="2026-02-27T10:16:22.146" v="1019" actId="207"/>
          <ac:spMkLst>
            <pc:docMk/>
            <pc:sldMk cId="0" sldId="260"/>
            <ac:spMk id="20" creationId="{00000000-0000-0000-0000-000000000000}"/>
          </ac:spMkLst>
        </pc:spChg>
        <pc:spChg chg="mod">
          <ac:chgData name="Екатерина Зверева" userId="174f6e793f4e167a" providerId="LiveId" clId="{FBCB30B5-BE45-48A5-BD76-5175CA67BE74}" dt="2026-02-24T07:39:50.816" v="162" actId="255"/>
          <ac:spMkLst>
            <pc:docMk/>
            <pc:sldMk cId="0" sldId="260"/>
            <ac:spMk id="22" creationId="{00000000-0000-0000-0000-000000000000}"/>
          </ac:spMkLst>
        </pc:spChg>
        <pc:spChg chg="mod">
          <ac:chgData name="Екатерина Зверева" userId="174f6e793f4e167a" providerId="LiveId" clId="{FBCB30B5-BE45-48A5-BD76-5175CA67BE74}" dt="2026-02-27T10:16:25.371" v="1020" actId="207"/>
          <ac:spMkLst>
            <pc:docMk/>
            <pc:sldMk cId="0" sldId="260"/>
            <ac:spMk id="23" creationId="{00000000-0000-0000-0000-000000000000}"/>
          </ac:spMkLst>
        </pc:spChg>
        <pc:spChg chg="mod">
          <ac:chgData name="Екатерина Зверева" userId="174f6e793f4e167a" providerId="LiveId" clId="{FBCB30B5-BE45-48A5-BD76-5175CA67BE74}" dt="2026-02-27T10:16:28.252" v="1021" actId="207"/>
          <ac:spMkLst>
            <pc:docMk/>
            <pc:sldMk cId="0" sldId="260"/>
            <ac:spMk id="25" creationId="{00000000-0000-0000-0000-000000000000}"/>
          </ac:spMkLst>
        </pc:spChg>
        <pc:spChg chg="add del mod">
          <ac:chgData name="Екатерина Зверева" userId="174f6e793f4e167a" providerId="LiveId" clId="{FBCB30B5-BE45-48A5-BD76-5175CA67BE74}" dt="2026-02-27T08:24:20.731" v="663" actId="478"/>
          <ac:spMkLst>
            <pc:docMk/>
            <pc:sldMk cId="0" sldId="260"/>
            <ac:spMk id="26" creationId="{BF444DF0-AF6F-4F0A-A03F-B5FA5CD592FC}"/>
          </ac:spMkLst>
        </pc:spChg>
      </pc:sldChg>
      <pc:sldChg chg="addSp delSp modSp mod">
        <pc:chgData name="Екатерина Зверева" userId="174f6e793f4e167a" providerId="LiveId" clId="{FBCB30B5-BE45-48A5-BD76-5175CA67BE74}" dt="2026-02-27T08:24:22.848" v="664" actId="478"/>
        <pc:sldMkLst>
          <pc:docMk/>
          <pc:sldMk cId="0" sldId="261"/>
        </pc:sldMkLst>
        <pc:spChg chg="add del mod">
          <ac:chgData name="Екатерина Зверева" userId="174f6e793f4e167a" providerId="LiveId" clId="{FBCB30B5-BE45-48A5-BD76-5175CA67BE74}" dt="2026-02-27T08:24:22.848" v="664" actId="478"/>
          <ac:spMkLst>
            <pc:docMk/>
            <pc:sldMk cId="0" sldId="261"/>
            <ac:spMk id="5" creationId="{D3D15E6A-A365-4795-8668-8FACCA55887B}"/>
          </ac:spMkLst>
        </pc:spChg>
        <pc:spChg chg="mod">
          <ac:chgData name="Екатерина Зверева" userId="174f6e793f4e167a" providerId="LiveId" clId="{FBCB30B5-BE45-48A5-BD76-5175CA67BE74}" dt="2026-02-24T07:39:36.553" v="156" actId="255"/>
          <ac:spMkLst>
            <pc:docMk/>
            <pc:sldMk cId="0" sldId="261"/>
            <ac:spMk id="27" creationId="{00000000-0000-0000-0000-000000000000}"/>
          </ac:spMkLst>
        </pc:spChg>
        <pc:graphicFrameChg chg="modGraphic">
          <ac:chgData name="Екатерина Зверева" userId="174f6e793f4e167a" providerId="LiveId" clId="{FBCB30B5-BE45-48A5-BD76-5175CA67BE74}" dt="2026-02-24T07:39:40.643" v="157" actId="20577"/>
          <ac:graphicFrameMkLst>
            <pc:docMk/>
            <pc:sldMk cId="0" sldId="261"/>
            <ac:graphicFrameMk id="26" creationId="{00000000-0000-0000-0000-000000000000}"/>
          </ac:graphicFrameMkLst>
        </pc:graphicFrameChg>
      </pc:sldChg>
      <pc:sldChg chg="addSp delSp modSp mod">
        <pc:chgData name="Екатерина Зверева" userId="174f6e793f4e167a" providerId="LiveId" clId="{FBCB30B5-BE45-48A5-BD76-5175CA67BE74}" dt="2026-02-27T08:24:25.410" v="665" actId="478"/>
        <pc:sldMkLst>
          <pc:docMk/>
          <pc:sldMk cId="0" sldId="262"/>
        </pc:sldMkLst>
        <pc:spChg chg="add del mod">
          <ac:chgData name="Екатерина Зверева" userId="174f6e793f4e167a" providerId="LiveId" clId="{FBCB30B5-BE45-48A5-BD76-5175CA67BE74}" dt="2026-02-27T08:24:25.410" v="665" actId="478"/>
          <ac:spMkLst>
            <pc:docMk/>
            <pc:sldMk cId="0" sldId="262"/>
            <ac:spMk id="3" creationId="{9191DFCF-5D3E-4C82-A29A-49BB49A2E71B}"/>
          </ac:spMkLst>
        </pc:spChg>
        <pc:spChg chg="mod">
          <ac:chgData name="Екатерина Зверева" userId="174f6e793f4e167a" providerId="LiveId" clId="{FBCB30B5-BE45-48A5-BD76-5175CA67BE74}" dt="2026-02-24T07:39:25.147" v="154" actId="255"/>
          <ac:spMkLst>
            <pc:docMk/>
            <pc:sldMk cId="0" sldId="262"/>
            <ac:spMk id="29" creationId="{00000000-0000-0000-0000-000000000000}"/>
          </ac:spMkLst>
        </pc:spChg>
      </pc:sldChg>
      <pc:sldChg chg="addSp delSp modSp mod">
        <pc:chgData name="Екатерина Зверева" userId="174f6e793f4e167a" providerId="LiveId" clId="{FBCB30B5-BE45-48A5-BD76-5175CA67BE74}" dt="2026-02-27T10:24:48.709" v="1022" actId="20577"/>
        <pc:sldMkLst>
          <pc:docMk/>
          <pc:sldMk cId="0" sldId="263"/>
        </pc:sldMkLst>
        <pc:spChg chg="add del mod">
          <ac:chgData name="Екатерина Зверева" userId="174f6e793f4e167a" providerId="LiveId" clId="{FBCB30B5-BE45-48A5-BD76-5175CA67BE74}" dt="2026-02-27T08:24:27.657" v="666" actId="478"/>
          <ac:spMkLst>
            <pc:docMk/>
            <pc:sldMk cId="0" sldId="263"/>
            <ac:spMk id="5" creationId="{CAEF45E5-A822-456F-899E-8CF32AEBFC4A}"/>
          </ac:spMkLst>
        </pc:spChg>
        <pc:spChg chg="mod">
          <ac:chgData name="Екатерина Зверева" userId="174f6e793f4e167a" providerId="LiveId" clId="{FBCB30B5-BE45-48A5-BD76-5175CA67BE74}" dt="2026-02-27T10:24:48.709" v="1022" actId="20577"/>
          <ac:spMkLst>
            <pc:docMk/>
            <pc:sldMk cId="0" sldId="263"/>
            <ac:spMk id="31" creationId="{00000000-0000-0000-0000-000000000000}"/>
          </ac:spMkLst>
        </pc:spChg>
      </pc:sldChg>
      <pc:sldChg chg="addSp delSp modSp mod addCm delCm modCm modNotesTx">
        <pc:chgData name="Екатерина Зверева" userId="174f6e793f4e167a" providerId="LiveId" clId="{FBCB30B5-BE45-48A5-BD76-5175CA67BE74}" dt="2026-02-27T10:28:11.884" v="1045" actId="113"/>
        <pc:sldMkLst>
          <pc:docMk/>
          <pc:sldMk cId="0" sldId="264"/>
        </pc:sldMkLst>
        <pc:spChg chg="mod">
          <ac:chgData name="Екатерина Зверева" userId="174f6e793f4e167a" providerId="LiveId" clId="{FBCB30B5-BE45-48A5-BD76-5175CA67BE74}" dt="2026-02-26T14:40:01.512" v="216" actId="1076"/>
          <ac:spMkLst>
            <pc:docMk/>
            <pc:sldMk cId="0" sldId="264"/>
            <ac:spMk id="2" creationId="{00000000-0000-0000-0000-000000000000}"/>
          </ac:spMkLst>
        </pc:spChg>
        <pc:spChg chg="mod">
          <ac:chgData name="Екатерина Зверева" userId="174f6e793f4e167a" providerId="LiveId" clId="{FBCB30B5-BE45-48A5-BD76-5175CA67BE74}" dt="2026-02-26T14:40:59.732" v="239" actId="1076"/>
          <ac:spMkLst>
            <pc:docMk/>
            <pc:sldMk cId="0" sldId="264"/>
            <ac:spMk id="5" creationId="{00000000-0000-0000-0000-000000000000}"/>
          </ac:spMkLst>
        </pc:spChg>
        <pc:spChg chg="add del mod">
          <ac:chgData name="Екатерина Зверева" userId="174f6e793f4e167a" providerId="LiveId" clId="{FBCB30B5-BE45-48A5-BD76-5175CA67BE74}" dt="2026-02-27T08:24:30.230" v="667" actId="478"/>
          <ac:spMkLst>
            <pc:docMk/>
            <pc:sldMk cId="0" sldId="264"/>
            <ac:spMk id="6" creationId="{E6B52325-C3D2-4B93-BC00-32AFEA156CC2}"/>
          </ac:spMkLst>
        </pc:spChg>
        <pc:spChg chg="mod">
          <ac:chgData name="Екатерина Зверева" userId="174f6e793f4e167a" providerId="LiveId" clId="{FBCB30B5-BE45-48A5-BD76-5175CA67BE74}" dt="2026-02-24T07:38:59.489" v="151" actId="255"/>
          <ac:spMkLst>
            <pc:docMk/>
            <pc:sldMk cId="0" sldId="264"/>
            <ac:spMk id="36" creationId="{00000000-0000-0000-0000-000000000000}"/>
          </ac:spMkLst>
        </pc:spChg>
        <pc:graphicFrameChg chg="mod modGraphic">
          <ac:chgData name="Екатерина Зверева" userId="174f6e793f4e167a" providerId="LiveId" clId="{FBCB30B5-BE45-48A5-BD76-5175CA67BE74}" dt="2026-02-27T10:28:11.884" v="1045" actId="113"/>
          <ac:graphicFrameMkLst>
            <pc:docMk/>
            <pc:sldMk cId="0" sldId="264"/>
            <ac:graphicFrameMk id="37" creationId="{00000000-0000-0000-0000-000000000000}"/>
          </ac:graphicFrameMkLst>
        </pc:graphicFrameChg>
        <pc:picChg chg="add del">
          <ac:chgData name="Екатерина Зверева" userId="174f6e793f4e167a" providerId="LiveId" clId="{FBCB30B5-BE45-48A5-BD76-5175CA67BE74}" dt="2026-02-27T08:37:56.102" v="748" actId="478"/>
          <ac:picMkLst>
            <pc:docMk/>
            <pc:sldMk cId="0" sldId="264"/>
            <ac:picMk id="4" creationId="{B95BF939-42E3-4738-9AA8-E753D531CD2E}"/>
          </ac:picMkLst>
        </pc:picChg>
      </pc:sldChg>
      <pc:sldChg chg="addSp delSp modSp mod">
        <pc:chgData name="Екатерина Зверева" userId="174f6e793f4e167a" providerId="LiveId" clId="{FBCB30B5-BE45-48A5-BD76-5175CA67BE74}" dt="2026-02-27T08:28:21.931" v="734" actId="20577"/>
        <pc:sldMkLst>
          <pc:docMk/>
          <pc:sldMk cId="0" sldId="265"/>
        </pc:sldMkLst>
        <pc:spChg chg="add del mod">
          <ac:chgData name="Екатерина Зверева" userId="174f6e793f4e167a" providerId="LiveId" clId="{FBCB30B5-BE45-48A5-BD76-5175CA67BE74}" dt="2026-02-27T08:24:32.279" v="668" actId="478"/>
          <ac:spMkLst>
            <pc:docMk/>
            <pc:sldMk cId="0" sldId="265"/>
            <ac:spMk id="16" creationId="{3A48EF20-3D0C-4B7E-A24E-E5EBFCE53D90}"/>
          </ac:spMkLst>
        </pc:spChg>
        <pc:spChg chg="mod">
          <ac:chgData name="Екатерина Зверева" userId="174f6e793f4e167a" providerId="LiveId" clId="{FBCB30B5-BE45-48A5-BD76-5175CA67BE74}" dt="2026-02-24T07:36:50.602" v="110" actId="255"/>
          <ac:spMkLst>
            <pc:docMk/>
            <pc:sldMk cId="0" sldId="265"/>
            <ac:spMk id="39" creationId="{00000000-0000-0000-0000-000000000000}"/>
          </ac:spMkLst>
        </pc:spChg>
        <pc:graphicFrameChg chg="mod modGraphic">
          <ac:chgData name="Екатерина Зверева" userId="174f6e793f4e167a" providerId="LiveId" clId="{FBCB30B5-BE45-48A5-BD76-5175CA67BE74}" dt="2026-02-27T08:28:21.931" v="734" actId="20577"/>
          <ac:graphicFrameMkLst>
            <pc:docMk/>
            <pc:sldMk cId="0" sldId="265"/>
            <ac:graphicFrameMk id="10" creationId="{00000000-0000-0000-0000-000000000000}"/>
          </ac:graphicFrameMkLst>
        </pc:graphicFrameChg>
        <pc:graphicFrameChg chg="mod modGraphic">
          <ac:chgData name="Екатерина Зверева" userId="174f6e793f4e167a" providerId="LiveId" clId="{FBCB30B5-BE45-48A5-BD76-5175CA67BE74}" dt="2026-02-27T08:28:06.710" v="729" actId="20577"/>
          <ac:graphicFrameMkLst>
            <pc:docMk/>
            <pc:sldMk cId="0" sldId="265"/>
            <ac:graphicFrameMk id="40" creationId="{00000000-0000-0000-0000-000000000000}"/>
          </ac:graphicFrameMkLst>
        </pc:graphicFrameChg>
      </pc:sldChg>
      <pc:sldChg chg="addSp delSp modSp mod">
        <pc:chgData name="Екатерина Зверева" userId="174f6e793f4e167a" providerId="LiveId" clId="{FBCB30B5-BE45-48A5-BD76-5175CA67BE74}" dt="2026-02-27T08:24:33.931" v="669" actId="478"/>
        <pc:sldMkLst>
          <pc:docMk/>
          <pc:sldMk cId="0" sldId="266"/>
        </pc:sldMkLst>
        <pc:spChg chg="add del mod">
          <ac:chgData name="Екатерина Зверева" userId="174f6e793f4e167a" providerId="LiveId" clId="{FBCB30B5-BE45-48A5-BD76-5175CA67BE74}" dt="2026-02-27T08:24:33.931" v="669" actId="478"/>
          <ac:spMkLst>
            <pc:docMk/>
            <pc:sldMk cId="0" sldId="266"/>
            <ac:spMk id="4" creationId="{8DFD6658-623D-4798-8D3C-0CC404269408}"/>
          </ac:spMkLst>
        </pc:spChg>
        <pc:spChg chg="mod">
          <ac:chgData name="Екатерина Зверева" userId="174f6e793f4e167a" providerId="LiveId" clId="{FBCB30B5-BE45-48A5-BD76-5175CA67BE74}" dt="2026-02-24T07:38:50.646" v="150" actId="255"/>
          <ac:spMkLst>
            <pc:docMk/>
            <pc:sldMk cId="0" sldId="266"/>
            <ac:spMk id="42" creationId="{00000000-0000-0000-0000-000000000000}"/>
          </ac:spMkLst>
        </pc:spChg>
        <pc:graphicFrameChg chg="modGraphic">
          <ac:chgData name="Екатерина Зверева" userId="174f6e793f4e167a" providerId="LiveId" clId="{FBCB30B5-BE45-48A5-BD76-5175CA67BE74}" dt="2026-02-26T14:39:08.054" v="214" actId="20577"/>
          <ac:graphicFrameMkLst>
            <pc:docMk/>
            <pc:sldMk cId="0" sldId="266"/>
            <ac:graphicFrameMk id="43" creationId="{00000000-0000-0000-0000-000000000000}"/>
          </ac:graphicFrameMkLst>
        </pc:graphicFrameChg>
      </pc:sldChg>
      <pc:sldChg chg="addSp delSp modSp mod">
        <pc:chgData name="Екатерина Зверева" userId="174f6e793f4e167a" providerId="LiveId" clId="{FBCB30B5-BE45-48A5-BD76-5175CA67BE74}" dt="2026-02-27T10:29:43.439" v="1048" actId="20577"/>
        <pc:sldMkLst>
          <pc:docMk/>
          <pc:sldMk cId="0" sldId="267"/>
        </pc:sldMkLst>
        <pc:spChg chg="mod">
          <ac:chgData name="Екатерина Зверева" userId="174f6e793f4e167a" providerId="LiveId" clId="{FBCB30B5-BE45-48A5-BD76-5175CA67BE74}" dt="2026-02-27T10:29:43.439" v="1048" actId="20577"/>
          <ac:spMkLst>
            <pc:docMk/>
            <pc:sldMk cId="0" sldId="267"/>
            <ac:spMk id="3" creationId="{04E2C217-7E0C-5F30-23FD-D26007099D60}"/>
          </ac:spMkLst>
        </pc:spChg>
        <pc:spChg chg="mod">
          <ac:chgData name="Екатерина Зверева" userId="174f6e793f4e167a" providerId="LiveId" clId="{FBCB30B5-BE45-48A5-BD76-5175CA67BE74}" dt="2026-02-27T09:03:13.767" v="887" actId="20577"/>
          <ac:spMkLst>
            <pc:docMk/>
            <pc:sldMk cId="0" sldId="267"/>
            <ac:spMk id="5" creationId="{089FC4E1-516F-9F48-BB4C-1B980587AD27}"/>
          </ac:spMkLst>
        </pc:spChg>
        <pc:spChg chg="add del mod">
          <ac:chgData name="Екатерина Зверева" userId="174f6e793f4e167a" providerId="LiveId" clId="{FBCB30B5-BE45-48A5-BD76-5175CA67BE74}" dt="2026-02-27T08:24:40.992" v="671" actId="478"/>
          <ac:spMkLst>
            <pc:docMk/>
            <pc:sldMk cId="0" sldId="267"/>
            <ac:spMk id="6" creationId="{1DCB0A64-56E1-4D02-A0A0-3F6CE98F7F25}"/>
          </ac:spMkLst>
        </pc:spChg>
        <pc:spChg chg="mod">
          <ac:chgData name="Екатерина Зверева" userId="174f6e793f4e167a" providerId="LiveId" clId="{FBCB30B5-BE45-48A5-BD76-5175CA67BE74}" dt="2026-02-24T07:38:39.982" v="148" actId="255"/>
          <ac:spMkLst>
            <pc:docMk/>
            <pc:sldMk cId="0" sldId="267"/>
            <ac:spMk id="45" creationId="{00000000-0000-0000-0000-000000000000}"/>
          </ac:spMkLst>
        </pc:spChg>
      </pc:sldChg>
      <pc:sldChg chg="addSp delSp modSp mod">
        <pc:chgData name="Екатерина Зверева" userId="174f6e793f4e167a" providerId="LiveId" clId="{FBCB30B5-BE45-48A5-BD76-5175CA67BE74}" dt="2026-02-27T08:24:43.574" v="672" actId="478"/>
        <pc:sldMkLst>
          <pc:docMk/>
          <pc:sldMk cId="0" sldId="268"/>
        </pc:sldMkLst>
        <pc:spChg chg="add del mod">
          <ac:chgData name="Екатерина Зверева" userId="174f6e793f4e167a" providerId="LiveId" clId="{FBCB30B5-BE45-48A5-BD76-5175CA67BE74}" dt="2026-02-27T08:24:43.574" v="672" actId="478"/>
          <ac:spMkLst>
            <pc:docMk/>
            <pc:sldMk cId="0" sldId="268"/>
            <ac:spMk id="3" creationId="{7F05FA5E-457D-42DD-8774-AB3F64278C30}"/>
          </ac:spMkLst>
        </pc:spChg>
        <pc:spChg chg="mod">
          <ac:chgData name="Екатерина Зверева" userId="174f6e793f4e167a" providerId="LiveId" clId="{FBCB30B5-BE45-48A5-BD76-5175CA67BE74}" dt="2026-02-24T07:38:35.046" v="147" actId="255"/>
          <ac:spMkLst>
            <pc:docMk/>
            <pc:sldMk cId="0" sldId="268"/>
            <ac:spMk id="47" creationId="{00000000-0000-0000-0000-000000000000}"/>
          </ac:spMkLst>
        </pc:spChg>
      </pc:sldChg>
      <pc:sldChg chg="addSp delSp modSp mod modNotesTx">
        <pc:chgData name="Екатерина Зверева" userId="174f6e793f4e167a" providerId="LiveId" clId="{FBCB30B5-BE45-48A5-BD76-5175CA67BE74}" dt="2026-02-27T08:24:45.762" v="673" actId="478"/>
        <pc:sldMkLst>
          <pc:docMk/>
          <pc:sldMk cId="0" sldId="269"/>
        </pc:sldMkLst>
        <pc:spChg chg="add del mod">
          <ac:chgData name="Екатерина Зверева" userId="174f6e793f4e167a" providerId="LiveId" clId="{FBCB30B5-BE45-48A5-BD76-5175CA67BE74}" dt="2026-02-27T08:24:45.762" v="673" actId="478"/>
          <ac:spMkLst>
            <pc:docMk/>
            <pc:sldMk cId="0" sldId="269"/>
            <ac:spMk id="6" creationId="{D836B7C6-B565-49A1-9676-098101B5C691}"/>
          </ac:spMkLst>
        </pc:spChg>
        <pc:spChg chg="mod">
          <ac:chgData name="Екатерина Зверева" userId="174f6e793f4e167a" providerId="LiveId" clId="{FBCB30B5-BE45-48A5-BD76-5175CA67BE74}" dt="2026-02-24T07:38:28.173" v="146" actId="255"/>
          <ac:spMkLst>
            <pc:docMk/>
            <pc:sldMk cId="0" sldId="269"/>
            <ac:spMk id="49" creationId="{00000000-0000-0000-0000-000000000000}"/>
          </ac:spMkLst>
        </pc:spChg>
      </pc:sldChg>
      <pc:sldChg chg="addSp delSp modSp mod">
        <pc:chgData name="Екатерина Зверева" userId="174f6e793f4e167a" providerId="LiveId" clId="{FBCB30B5-BE45-48A5-BD76-5175CA67BE74}" dt="2026-02-27T08:24:48.308" v="674" actId="478"/>
        <pc:sldMkLst>
          <pc:docMk/>
          <pc:sldMk cId="0" sldId="270"/>
        </pc:sldMkLst>
        <pc:spChg chg="add del mod">
          <ac:chgData name="Екатерина Зверева" userId="174f6e793f4e167a" providerId="LiveId" clId="{FBCB30B5-BE45-48A5-BD76-5175CA67BE74}" dt="2026-02-27T08:24:48.308" v="674" actId="478"/>
          <ac:spMkLst>
            <pc:docMk/>
            <pc:sldMk cId="0" sldId="270"/>
            <ac:spMk id="7" creationId="{ACCF3EC3-CF5A-4565-B615-07DC944BE62A}"/>
          </ac:spMkLst>
        </pc:spChg>
        <pc:spChg chg="mod">
          <ac:chgData name="Екатерина Зверева" userId="174f6e793f4e167a" providerId="LiveId" clId="{FBCB30B5-BE45-48A5-BD76-5175CA67BE74}" dt="2026-02-24T07:38:21.894" v="145" actId="255"/>
          <ac:spMkLst>
            <pc:docMk/>
            <pc:sldMk cId="0" sldId="270"/>
            <ac:spMk id="15" creationId="{47077206-6267-AE27-9731-7A2EBB3FDF57}"/>
          </ac:spMkLst>
        </pc:spChg>
      </pc:sldChg>
      <pc:sldChg chg="addSp delSp modSp mod">
        <pc:chgData name="Екатерина Зверева" userId="174f6e793f4e167a" providerId="LiveId" clId="{FBCB30B5-BE45-48A5-BD76-5175CA67BE74}" dt="2026-02-27T08:24:52.863" v="676" actId="478"/>
        <pc:sldMkLst>
          <pc:docMk/>
          <pc:sldMk cId="0" sldId="271"/>
        </pc:sldMkLst>
        <pc:spChg chg="add del mod">
          <ac:chgData name="Екатерина Зверева" userId="174f6e793f4e167a" providerId="LiveId" clId="{FBCB30B5-BE45-48A5-BD76-5175CA67BE74}" dt="2026-02-27T08:24:52.863" v="676" actId="478"/>
          <ac:spMkLst>
            <pc:docMk/>
            <pc:sldMk cId="0" sldId="271"/>
            <ac:spMk id="7" creationId="{07907EC9-17D0-4147-A0FC-E5ACD1247D8C}"/>
          </ac:spMkLst>
        </pc:spChg>
        <pc:spChg chg="mod">
          <ac:chgData name="Екатерина Зверева" userId="174f6e793f4e167a" providerId="LiveId" clId="{FBCB30B5-BE45-48A5-BD76-5175CA67BE74}" dt="2026-02-24T07:38:07.047" v="142" actId="255"/>
          <ac:spMkLst>
            <pc:docMk/>
            <pc:sldMk cId="0" sldId="271"/>
            <ac:spMk id="61" creationId="{00000000-0000-0000-0000-000000000000}"/>
          </ac:spMkLst>
        </pc:spChg>
      </pc:sldChg>
      <pc:sldChg chg="addSp delSp modSp mod">
        <pc:chgData name="Екатерина Зверева" userId="174f6e793f4e167a" providerId="LiveId" clId="{FBCB30B5-BE45-48A5-BD76-5175CA67BE74}" dt="2026-02-27T08:24:50.953" v="675" actId="478"/>
        <pc:sldMkLst>
          <pc:docMk/>
          <pc:sldMk cId="0" sldId="272"/>
        </pc:sldMkLst>
        <pc:spChg chg="mod">
          <ac:chgData name="Екатерина Зверева" userId="174f6e793f4e167a" providerId="LiveId" clId="{FBCB30B5-BE45-48A5-BD76-5175CA67BE74}" dt="2026-02-24T07:38:17.501" v="144" actId="255"/>
          <ac:spMkLst>
            <pc:docMk/>
            <pc:sldMk cId="0" sldId="272"/>
            <ac:spMk id="6" creationId="{D9EE061D-E32E-C4E8-7802-DE0B3FFB1ABF}"/>
          </ac:spMkLst>
        </pc:spChg>
        <pc:spChg chg="add del mod">
          <ac:chgData name="Екатерина Зверева" userId="174f6e793f4e167a" providerId="LiveId" clId="{FBCB30B5-BE45-48A5-BD76-5175CA67BE74}" dt="2026-02-27T08:24:50.953" v="675" actId="478"/>
          <ac:spMkLst>
            <pc:docMk/>
            <pc:sldMk cId="0" sldId="272"/>
            <ac:spMk id="7" creationId="{0588D8F3-3F4F-46A5-A8C6-AC3364890D9F}"/>
          </ac:spMkLst>
        </pc:spChg>
      </pc:sldChg>
      <pc:sldChg chg="addSp delSp modSp mod">
        <pc:chgData name="Екатерина Зверева" userId="174f6e793f4e167a" providerId="LiveId" clId="{FBCB30B5-BE45-48A5-BD76-5175CA67BE74}" dt="2026-02-27T06:58:28.493" v="555" actId="1076"/>
        <pc:sldMkLst>
          <pc:docMk/>
          <pc:sldMk cId="0" sldId="273"/>
        </pc:sldMkLst>
        <pc:picChg chg="del mod modCrop">
          <ac:chgData name="Екатерина Зверева" userId="174f6e793f4e167a" providerId="LiveId" clId="{FBCB30B5-BE45-48A5-BD76-5175CA67BE74}" dt="2026-02-27T06:58:20.459" v="553" actId="478"/>
          <ac:picMkLst>
            <pc:docMk/>
            <pc:sldMk cId="0" sldId="273"/>
            <ac:picMk id="4" creationId="{00000000-0000-0000-0000-000000000000}"/>
          </ac:picMkLst>
        </pc:picChg>
        <pc:picChg chg="add mod">
          <ac:chgData name="Екатерина Зверева" userId="174f6e793f4e167a" providerId="LiveId" clId="{FBCB30B5-BE45-48A5-BD76-5175CA67BE74}" dt="2026-02-27T06:58:28.493" v="555" actId="1076"/>
          <ac:picMkLst>
            <pc:docMk/>
            <pc:sldMk cId="0" sldId="273"/>
            <ac:picMk id="5" creationId="{DF1C92AB-C533-4C2D-A6BC-E5F89126262E}"/>
          </ac:picMkLst>
        </pc:picChg>
      </pc:sldChg>
      <pc:sldChg chg="addSp delSp modSp mod">
        <pc:chgData name="Екатерина Зверева" userId="174f6e793f4e167a" providerId="LiveId" clId="{FBCB30B5-BE45-48A5-BD76-5175CA67BE74}" dt="2026-02-27T09:06:33.889" v="960" actId="20577"/>
        <pc:sldMkLst>
          <pc:docMk/>
          <pc:sldMk cId="4059262824" sldId="274"/>
        </pc:sldMkLst>
        <pc:spChg chg="add del mod">
          <ac:chgData name="Екатерина Зверева" userId="174f6e793f4e167a" providerId="LiveId" clId="{FBCB30B5-BE45-48A5-BD76-5175CA67BE74}" dt="2026-02-27T08:24:37.133" v="670" actId="478"/>
          <ac:spMkLst>
            <pc:docMk/>
            <pc:sldMk cId="4059262824" sldId="274"/>
            <ac:spMk id="4" creationId="{55418945-B4C0-457F-AAA1-51B353F07B31}"/>
          </ac:spMkLst>
        </pc:spChg>
        <pc:spChg chg="mod">
          <ac:chgData name="Екатерина Зверева" userId="174f6e793f4e167a" providerId="LiveId" clId="{FBCB30B5-BE45-48A5-BD76-5175CA67BE74}" dt="2026-02-24T07:38:45.544" v="149" actId="255"/>
          <ac:spMkLst>
            <pc:docMk/>
            <pc:sldMk cId="4059262824" sldId="274"/>
            <ac:spMk id="42" creationId="{24908CE8-7524-1DD3-1C9A-BEF31E762466}"/>
          </ac:spMkLst>
        </pc:spChg>
        <pc:graphicFrameChg chg="modGraphic">
          <ac:chgData name="Екатерина Зверева" userId="174f6e793f4e167a" providerId="LiveId" clId="{FBCB30B5-BE45-48A5-BD76-5175CA67BE74}" dt="2026-02-27T09:06:33.889" v="960" actId="20577"/>
          <ac:graphicFrameMkLst>
            <pc:docMk/>
            <pc:sldMk cId="4059262824" sldId="274"/>
            <ac:graphicFrameMk id="2" creationId="{796FE2B8-5E94-73CE-EE01-5CE83285A447}"/>
          </ac:graphicFrameMkLst>
        </pc:graphicFrameChg>
      </pc:sldChg>
      <pc:sldChg chg="addSp delSp modSp mod">
        <pc:chgData name="Екатерина Зверева" userId="174f6e793f4e167a" providerId="LiveId" clId="{FBCB30B5-BE45-48A5-BD76-5175CA67BE74}" dt="2026-02-27T08:24:54.963" v="677" actId="478"/>
        <pc:sldMkLst>
          <pc:docMk/>
          <pc:sldMk cId="3199229116" sldId="276"/>
        </pc:sldMkLst>
        <pc:spChg chg="mod">
          <ac:chgData name="Екатерина Зверева" userId="174f6e793f4e167a" providerId="LiveId" clId="{FBCB30B5-BE45-48A5-BD76-5175CA67BE74}" dt="2026-02-24T07:38:12.148" v="143" actId="255"/>
          <ac:spMkLst>
            <pc:docMk/>
            <pc:sldMk cId="3199229116" sldId="276"/>
            <ac:spMk id="6" creationId="{D9EE061D-E32E-C4E8-7802-DE0B3FFB1ABF}"/>
          </ac:spMkLst>
        </pc:spChg>
        <pc:spChg chg="add del mod">
          <ac:chgData name="Екатерина Зверева" userId="174f6e793f4e167a" providerId="LiveId" clId="{FBCB30B5-BE45-48A5-BD76-5175CA67BE74}" dt="2026-02-27T08:24:54.963" v="677" actId="478"/>
          <ac:spMkLst>
            <pc:docMk/>
            <pc:sldMk cId="3199229116" sldId="276"/>
            <ac:spMk id="13" creationId="{41C51BBF-8375-4D6C-8CDB-12F6F3349C35}"/>
          </ac:spMkLst>
        </pc:spChg>
        <pc:spChg chg="mod">
          <ac:chgData name="Екатерина Зверева" userId="174f6e793f4e167a" providerId="LiveId" clId="{FBCB30B5-BE45-48A5-BD76-5175CA67BE74}" dt="2026-02-27T06:57:37.641" v="543" actId="20577"/>
          <ac:spMkLst>
            <pc:docMk/>
            <pc:sldMk cId="3199229116" sldId="276"/>
            <ac:spMk id="14" creationId="{F15F4B6E-74F2-4B42-9828-3D027B3581D3}"/>
          </ac:spMkLst>
        </pc:spChg>
        <pc:picChg chg="mod">
          <ac:chgData name="Екатерина Зверева" userId="174f6e793f4e167a" providerId="LiveId" clId="{FBCB30B5-BE45-48A5-BD76-5175CA67BE74}" dt="2026-02-24T07:37:59.671" v="141" actId="1076"/>
          <ac:picMkLst>
            <pc:docMk/>
            <pc:sldMk cId="3199229116" sldId="276"/>
            <ac:picMk id="8" creationId="{D9E5AC87-A1C9-4C12-B719-8FBD7E18F38A}"/>
          </ac:picMkLst>
        </pc:picChg>
      </pc:sldChg>
      <pc:sldChg chg="new del">
        <pc:chgData name="Екатерина Зверева" userId="174f6e793f4e167a" providerId="LiveId" clId="{FBCB30B5-BE45-48A5-BD76-5175CA67BE74}" dt="2026-02-27T08:23:18.164" v="604" actId="680"/>
        <pc:sldMkLst>
          <pc:docMk/>
          <pc:sldMk cId="710261659" sldId="277"/>
        </pc:sldMkLst>
      </pc:sldChg>
      <pc:sldChg chg="delSp modSp add del mod chgLayout">
        <pc:chgData name="Екатерина Зверева" userId="174f6e793f4e167a" providerId="LiveId" clId="{FBCB30B5-BE45-48A5-BD76-5175CA67BE74}" dt="2026-02-27T08:20:07.214" v="562" actId="2696"/>
        <pc:sldMkLst>
          <pc:docMk/>
          <pc:sldMk cId="3624920434" sldId="277"/>
        </pc:sldMkLst>
        <pc:spChg chg="del">
          <ac:chgData name="Екатерина Зверева" userId="174f6e793f4e167a" providerId="LiveId" clId="{FBCB30B5-BE45-48A5-BD76-5175CA67BE74}" dt="2026-02-27T08:14:56.355" v="557" actId="478"/>
          <ac:spMkLst>
            <pc:docMk/>
            <pc:sldMk cId="3624920434" sldId="277"/>
            <ac:spMk id="4" creationId="{C6B3AE7E-99BB-4BBF-AA77-D1D5686FCF1E}"/>
          </ac:spMkLst>
        </pc:spChg>
        <pc:spChg chg="mod ord">
          <ac:chgData name="Екатерина Зверева" userId="174f6e793f4e167a" providerId="LiveId" clId="{FBCB30B5-BE45-48A5-BD76-5175CA67BE74}" dt="2026-02-27T08:15:24.512" v="558" actId="700"/>
          <ac:spMkLst>
            <pc:docMk/>
            <pc:sldMk cId="3624920434" sldId="277"/>
            <ac:spMk id="22" creationId="{00000000-0000-0000-0000-000000000000}"/>
          </ac:spMkLst>
        </pc:spChg>
        <pc:graphicFrameChg chg="del">
          <ac:chgData name="Екатерина Зверева" userId="174f6e793f4e167a" providerId="LiveId" clId="{FBCB30B5-BE45-48A5-BD76-5175CA67BE74}" dt="2026-02-27T08:15:55.361" v="559" actId="478"/>
          <ac:graphicFrameMkLst>
            <pc:docMk/>
            <pc:sldMk cId="3624920434" sldId="277"/>
            <ac:graphicFrameMk id="23" creationId="{00000000-0000-0000-0000-000000000000}"/>
          </ac:graphicFrameMkLst>
        </pc:graphicFrameChg>
      </pc:sldChg>
      <pc:sldChg chg="new add del">
        <pc:chgData name="Екатерина Зверева" userId="174f6e793f4e167a" providerId="LiveId" clId="{FBCB30B5-BE45-48A5-BD76-5175CA67BE74}" dt="2026-02-27T08:22:19.898" v="568" actId="47"/>
        <pc:sldMkLst>
          <pc:docMk/>
          <pc:sldMk cId="3737239745" sldId="277"/>
        </pc:sldMkLst>
      </pc:sldChg>
      <pc:sldChg chg="add del">
        <pc:chgData name="Екатерина Зверева" userId="174f6e793f4e167a" providerId="LiveId" clId="{FBCB30B5-BE45-48A5-BD76-5175CA67BE74}" dt="2026-02-27T08:19:19.309" v="561" actId="2696"/>
        <pc:sldMkLst>
          <pc:docMk/>
          <pc:sldMk cId="330401528" sldId="278"/>
        </pc:sldMkLst>
      </pc:sldChg>
      <pc:sldMasterChg chg="modSldLayout">
        <pc:chgData name="Екатерина Зверева" userId="174f6e793f4e167a" providerId="LiveId" clId="{FBCB30B5-BE45-48A5-BD76-5175CA67BE74}" dt="2026-02-27T08:25:29.281" v="719" actId="1037"/>
        <pc:sldMasterMkLst>
          <pc:docMk/>
          <pc:sldMasterMk cId="0" sldId="2147483648"/>
        </pc:sldMasterMkLst>
        <pc:sldLayoutChg chg="modSp mod">
          <pc:chgData name="Екатерина Зверева" userId="174f6e793f4e167a" providerId="LiveId" clId="{FBCB30B5-BE45-48A5-BD76-5175CA67BE74}" dt="2026-02-27T08:25:29.281" v="719" actId="1037"/>
          <pc:sldLayoutMkLst>
            <pc:docMk/>
            <pc:sldMasterMk cId="0" sldId="2147483648"/>
            <pc:sldLayoutMk cId="0" sldId="2147483651"/>
          </pc:sldLayoutMkLst>
          <pc:picChg chg="mod modCrop">
            <ac:chgData name="Екатерина Зверева" userId="174f6e793f4e167a" providerId="LiveId" clId="{FBCB30B5-BE45-48A5-BD76-5175CA67BE74}" dt="2026-02-27T08:25:29.281" v="719" actId="1037"/>
            <ac:picMkLst>
              <pc:docMk/>
              <pc:sldMasterMk cId="0" sldId="2147483648"/>
              <pc:sldLayoutMk cId="0" sldId="2147483651"/>
              <ac:picMk id="3" creationId="{00000000-0000-0000-0000-000000000000}"/>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43F2D500-3482-0D48-8BE2-BEF4C4E3A1CA}" type="datetimeFigureOut">
              <a:rPr kumimoji="1" lang="zh-CN" altLang="en-US" smtClean="0"/>
              <a:t>2026/6/5</a:t>
            </a:fld>
            <a:endParaRPr kumimoji="1" lang="zh-CN" altLang="en-US"/>
          </a:p>
        </p:txBody>
      </p:sp>
      <p:sp>
        <p:nvSpPr>
          <p:cNvPr id="4" name="幻灯片图像占位符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82400089-EABC-4542-A703-AB5452E01971}" type="slidenum">
              <a:rPr kumimoji="1" lang="zh-CN" altLang="en-US" smtClean="0"/>
              <a:t>‹#›</a:t>
            </a:fld>
            <a:endParaRPr kumimoji="1" lang="zh-CN" altLang="en-US"/>
          </a:p>
        </p:txBody>
      </p:sp>
    </p:spTree>
    <p:extLst>
      <p:ext uri="{BB962C8B-B14F-4D97-AF65-F5344CB8AC3E}">
        <p14:creationId xmlns:p14="http://schemas.microsoft.com/office/powerpoint/2010/main" val="1820401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82400089-EABC-4542-A703-AB5452E01971}" type="slidenum">
              <a:rPr kumimoji="1" lang="zh-CN" altLang="en-US" smtClean="0"/>
              <a:t>2</a:t>
            </a:fld>
            <a:endParaRPr kumimoji="1" lang="zh-CN" altLang="en-US"/>
          </a:p>
        </p:txBody>
      </p:sp>
    </p:spTree>
    <p:extLst>
      <p:ext uri="{BB962C8B-B14F-4D97-AF65-F5344CB8AC3E}">
        <p14:creationId xmlns:p14="http://schemas.microsoft.com/office/powerpoint/2010/main" val="2560499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100" b="1" dirty="0"/>
              <a:t>Необходимо заполнить данные по компании, с которой будет заключаться дилерское соглашение в случае принятия положительного решения по заявке кандидата</a:t>
            </a:r>
          </a:p>
        </p:txBody>
      </p:sp>
      <p:sp>
        <p:nvSpPr>
          <p:cNvPr id="4" name="Номер слайда 3"/>
          <p:cNvSpPr>
            <a:spLocks noGrp="1"/>
          </p:cNvSpPr>
          <p:nvPr>
            <p:ph type="sldNum" sz="quarter" idx="5"/>
          </p:nvPr>
        </p:nvSpPr>
        <p:spPr/>
        <p:txBody>
          <a:bodyPr/>
          <a:lstStyle/>
          <a:p>
            <a:fld id="{82400089-EABC-4542-A703-AB5452E01971}" type="slidenum">
              <a:rPr kumimoji="1" lang="zh-CN" altLang="en-US" smtClean="0"/>
              <a:t>4</a:t>
            </a:fld>
            <a:endParaRPr kumimoji="1" lang="zh-CN" altLang="en-US"/>
          </a:p>
        </p:txBody>
      </p:sp>
    </p:spTree>
    <p:extLst>
      <p:ext uri="{BB962C8B-B14F-4D97-AF65-F5344CB8AC3E}">
        <p14:creationId xmlns:p14="http://schemas.microsoft.com/office/powerpoint/2010/main" val="352178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82400089-EABC-4542-A703-AB5452E01971}" type="slidenum">
              <a:rPr kumimoji="1" lang="zh-CN" altLang="en-US" smtClean="0"/>
              <a:t>5</a:t>
            </a:fld>
            <a:endParaRPr kumimoji="1" lang="zh-CN" altLang="en-US"/>
          </a:p>
        </p:txBody>
      </p:sp>
    </p:spTree>
    <p:extLst>
      <p:ext uri="{BB962C8B-B14F-4D97-AF65-F5344CB8AC3E}">
        <p14:creationId xmlns:p14="http://schemas.microsoft.com/office/powerpoint/2010/main" val="1489632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ru-RU" altLang="zh-CN" sz="1100" b="1" dirty="0">
                <a:solidFill>
                  <a:srgbClr val="FF0000"/>
                </a:solidFill>
              </a:rPr>
              <a:t>Необходимо заполнить информацию по всем брендам в портфеле кандидата. Если у вас были продажи каких-либо премиальных брендов, указанных в таблице, пожалуйста, их также укажите.</a:t>
            </a:r>
            <a:endParaRPr kumimoji="1" lang="zh-CN" altLang="en-US" sz="1100" b="1" dirty="0">
              <a:solidFill>
                <a:srgbClr val="FF0000"/>
              </a:solidFill>
            </a:endParaRPr>
          </a:p>
        </p:txBody>
      </p:sp>
      <p:sp>
        <p:nvSpPr>
          <p:cNvPr id="4" name="灯片编号占位符 3"/>
          <p:cNvSpPr>
            <a:spLocks noGrp="1"/>
          </p:cNvSpPr>
          <p:nvPr>
            <p:ph type="sldNum" sz="quarter" idx="5"/>
          </p:nvPr>
        </p:nvSpPr>
        <p:spPr/>
        <p:txBody>
          <a:bodyPr/>
          <a:lstStyle/>
          <a:p>
            <a:fld id="{82400089-EABC-4542-A703-AB5452E01971}" type="slidenum">
              <a:rPr kumimoji="1" lang="zh-CN" altLang="en-US" smtClean="0"/>
              <a:t>9</a:t>
            </a:fld>
            <a:endParaRPr kumimoji="1" lang="zh-CN" altLang="en-US"/>
          </a:p>
        </p:txBody>
      </p:sp>
    </p:spTree>
    <p:extLst>
      <p:ext uri="{BB962C8B-B14F-4D97-AF65-F5344CB8AC3E}">
        <p14:creationId xmlns:p14="http://schemas.microsoft.com/office/powerpoint/2010/main" val="3196107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82400089-EABC-4542-A703-AB5452E01971}" type="slidenum">
              <a:rPr kumimoji="1" lang="zh-CN" altLang="en-US" smtClean="0"/>
              <a:t>11</a:t>
            </a:fld>
            <a:endParaRPr kumimoji="1" lang="zh-CN" altLang="en-US"/>
          </a:p>
        </p:txBody>
      </p:sp>
    </p:spTree>
    <p:extLst>
      <p:ext uri="{BB962C8B-B14F-4D97-AF65-F5344CB8AC3E}">
        <p14:creationId xmlns:p14="http://schemas.microsoft.com/office/powerpoint/2010/main" val="3496139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1" dirty="0">
                <a:latin typeface="+mj-lt"/>
              </a:rPr>
              <a:t>При совмещенном типе ДЦ обязательно обозначить границы шоурума </a:t>
            </a:r>
            <a:r>
              <a:rPr lang="en-US" b="1" dirty="0">
                <a:latin typeface="+mj-lt"/>
              </a:rPr>
              <a:t>Li </a:t>
            </a:r>
            <a:r>
              <a:rPr lang="ru-RU" b="1" dirty="0">
                <a:latin typeface="+mj-lt"/>
              </a:rPr>
              <a:t>и сервисные посты, выделенные для </a:t>
            </a:r>
            <a:r>
              <a:rPr lang="en-US" b="1" dirty="0">
                <a:latin typeface="+mj-lt"/>
              </a:rPr>
              <a:t>Li</a:t>
            </a:r>
            <a:endParaRPr lang="ru-RU" b="1" dirty="0">
              <a:latin typeface="+mj-lt"/>
            </a:endParaRPr>
          </a:p>
        </p:txBody>
      </p:sp>
      <p:sp>
        <p:nvSpPr>
          <p:cNvPr id="4" name="Номер слайда 3"/>
          <p:cNvSpPr>
            <a:spLocks noGrp="1"/>
          </p:cNvSpPr>
          <p:nvPr>
            <p:ph type="sldNum" sz="quarter" idx="5"/>
          </p:nvPr>
        </p:nvSpPr>
        <p:spPr/>
        <p:txBody>
          <a:bodyPr/>
          <a:lstStyle/>
          <a:p>
            <a:fld id="{82400089-EABC-4542-A703-AB5452E01971}" type="slidenum">
              <a:rPr kumimoji="1" lang="zh-CN" altLang="en-US" smtClean="0"/>
              <a:t>14</a:t>
            </a:fld>
            <a:endParaRPr kumimoji="1" lang="zh-CN" altLang="en-US"/>
          </a:p>
        </p:txBody>
      </p:sp>
    </p:spTree>
    <p:extLst>
      <p:ext uri="{BB962C8B-B14F-4D97-AF65-F5344CB8AC3E}">
        <p14:creationId xmlns:p14="http://schemas.microsoft.com/office/powerpoint/2010/main" val="990735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82400089-EABC-4542-A703-AB5452E01971}" type="slidenum">
              <a:rPr kumimoji="1" lang="zh-CN" altLang="en-US" smtClean="0"/>
              <a:t>15</a:t>
            </a:fld>
            <a:endParaRPr kumimoji="1" lang="zh-CN" altLang="en-US"/>
          </a:p>
        </p:txBody>
      </p:sp>
    </p:spTree>
    <p:extLst>
      <p:ext uri="{BB962C8B-B14F-4D97-AF65-F5344CB8AC3E}">
        <p14:creationId xmlns:p14="http://schemas.microsoft.com/office/powerpoint/2010/main" val="1567378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1" dirty="0">
                <a:latin typeface="+mj-lt"/>
              </a:rPr>
              <a:t>При совмещенном типе ДЦ обязательно указать, какие ТЗ других брендов планируете сохранить на фасаде и прилегающей территории</a:t>
            </a:r>
            <a:endParaRPr lang="ru-RU" dirty="0"/>
          </a:p>
        </p:txBody>
      </p:sp>
      <p:sp>
        <p:nvSpPr>
          <p:cNvPr id="4" name="Номер слайда 3"/>
          <p:cNvSpPr>
            <a:spLocks noGrp="1"/>
          </p:cNvSpPr>
          <p:nvPr>
            <p:ph type="sldNum" sz="quarter" idx="5"/>
          </p:nvPr>
        </p:nvSpPr>
        <p:spPr/>
        <p:txBody>
          <a:bodyPr/>
          <a:lstStyle/>
          <a:p>
            <a:fld id="{82400089-EABC-4542-A703-AB5452E01971}" type="slidenum">
              <a:rPr kumimoji="1" lang="zh-CN" altLang="en-US" smtClean="0"/>
              <a:t>18</a:t>
            </a:fld>
            <a:endParaRPr kumimoji="1" lang="zh-CN" altLang="en-US"/>
          </a:p>
        </p:txBody>
      </p:sp>
    </p:spTree>
    <p:extLst>
      <p:ext uri="{BB962C8B-B14F-4D97-AF65-F5344CB8AC3E}">
        <p14:creationId xmlns:p14="http://schemas.microsoft.com/office/powerpoint/2010/main" val="1518604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userDrawn="1">
  <p:cSld name="节标题">
    <p:spTree>
      <p:nvGrpSpPr>
        <p:cNvPr id="1" name=""/>
        <p:cNvGrpSpPr/>
        <p:nvPr/>
      </p:nvGrpSpPr>
      <p:grpSpPr bwMode="auto">
        <a:xfrm>
          <a:off x="0" y="0"/>
          <a:ext cx="0" cy="0"/>
          <a:chOff x="0" y="0"/>
          <a:chExt cx="0" cy="0"/>
        </a:xfrm>
      </p:grpSpPr>
      <p:sp>
        <p:nvSpPr>
          <p:cNvPr id="3" name="Shape 3"/>
          <p:cNvSpPr txBox="1"/>
          <p:nvPr/>
        </p:nvSpPr>
        <p:spPr bwMode="auto">
          <a:xfrm>
            <a:off x="5" y="6469069"/>
            <a:ext cx="2786063" cy="282500"/>
          </a:xfrm>
          <a:prstGeom prst="rect">
            <a:avLst/>
          </a:prstGeom>
          <a:noFill/>
          <a:ln>
            <a:noFill/>
          </a:ln>
        </p:spPr>
        <p:txBody>
          <a:bodyPr lIns="96891" tIns="48444" rIns="96891" bIns="48444">
            <a:spAutoFit/>
          </a:bodyPr>
          <a:lstStyle>
            <a:defPPr/>
            <a:lvl1pPr marL="0" lvl="0" indent="0" algn="l">
              <a:defRPr sz="1400">
                <a:solidFill>
                  <a:schemeClr val="tx1"/>
                </a:solidFill>
                <a:latin typeface="Times New Roman"/>
                <a:ea typeface="Times New Roman"/>
                <a:cs typeface="Times New Roman"/>
              </a:defRPr>
            </a:lvl1pPr>
            <a:lvl2pPr marL="742950" lvl="1" indent="-285750" algn="l">
              <a:defRPr sz="1400">
                <a:solidFill>
                  <a:schemeClr val="tx1"/>
                </a:solidFill>
                <a:latin typeface="Times New Roman"/>
                <a:ea typeface="Times New Roman"/>
                <a:cs typeface="Times New Roman"/>
              </a:defRPr>
            </a:lvl2pPr>
            <a:lvl3pPr marL="1143000" lvl="2" indent="-228600" algn="l">
              <a:defRPr sz="1400">
                <a:solidFill>
                  <a:schemeClr val="tx1"/>
                </a:solidFill>
                <a:latin typeface="Times New Roman"/>
                <a:ea typeface="Times New Roman"/>
                <a:cs typeface="Times New Roman"/>
              </a:defRPr>
            </a:lvl3pPr>
            <a:lvl4pPr marL="1600200" lvl="3" indent="-228600" algn="l">
              <a:defRPr sz="1400">
                <a:solidFill>
                  <a:schemeClr val="tx1"/>
                </a:solidFill>
                <a:latin typeface="Times New Roman"/>
                <a:ea typeface="Times New Roman"/>
                <a:cs typeface="Times New Roman"/>
              </a:defRPr>
            </a:lvl4pPr>
            <a:lvl5pPr marL="2057400" lvl="4" indent="-228600" algn="l">
              <a:defRPr sz="1400">
                <a:solidFill>
                  <a:schemeClr val="tx1"/>
                </a:solidFill>
                <a:latin typeface="Times New Roman"/>
                <a:ea typeface="Times New Roman"/>
                <a:cs typeface="Times New Roman"/>
              </a:defRPr>
            </a:lvl5pPr>
            <a:lvl6pPr marL="2514600" lvl="5" indent="-228600" algn="l">
              <a:defRPr sz="1400">
                <a:solidFill>
                  <a:schemeClr val="tx1"/>
                </a:solidFill>
                <a:latin typeface="Times New Roman"/>
                <a:ea typeface="Times New Roman"/>
                <a:cs typeface="Times New Roman"/>
              </a:defRPr>
            </a:lvl6pPr>
            <a:lvl7pPr marL="2971800" lvl="6" indent="-228600" algn="l">
              <a:defRPr sz="1400">
                <a:solidFill>
                  <a:schemeClr val="tx1"/>
                </a:solidFill>
                <a:latin typeface="Times New Roman"/>
                <a:ea typeface="Times New Roman"/>
                <a:cs typeface="Times New Roman"/>
              </a:defRPr>
            </a:lvl7pPr>
            <a:lvl8pPr marL="3429000" lvl="7" indent="-228600" algn="l">
              <a:defRPr sz="1400">
                <a:solidFill>
                  <a:schemeClr val="tx1"/>
                </a:solidFill>
                <a:latin typeface="Times New Roman"/>
                <a:ea typeface="Times New Roman"/>
                <a:cs typeface="Times New Roman"/>
              </a:defRPr>
            </a:lvl8pPr>
            <a:lvl9pPr marL="3886200" lvl="8" indent="-228600" algn="l">
              <a:defRPr sz="1400">
                <a:solidFill>
                  <a:schemeClr val="tx1"/>
                </a:solidFill>
                <a:latin typeface="Times New Roman"/>
                <a:ea typeface="Times New Roman"/>
                <a:cs typeface="Times New Roman"/>
              </a:defRPr>
            </a:lvl9pPr>
          </a:lstStyle>
          <a:p>
            <a:pPr>
              <a:spcBef>
                <a:spcPts val="0"/>
              </a:spcBef>
              <a:defRPr/>
            </a:pPr>
            <a:r>
              <a:rPr sz="1200" b="1">
                <a:solidFill>
                  <a:srgbClr val="FFFFFF"/>
                </a:solidFill>
                <a:latin typeface="微软雅黑"/>
                <a:ea typeface="微软雅黑"/>
                <a:cs typeface="微软雅黑"/>
              </a:rPr>
              <a:t> 逐梦世界  行稳致远</a:t>
            </a:r>
            <a:endParaRPr/>
          </a:p>
        </p:txBody>
      </p:sp>
      <p:sp>
        <p:nvSpPr>
          <p:cNvPr id="4" name="Shape 4"/>
          <p:cNvSpPr/>
          <p:nvPr/>
        </p:nvSpPr>
        <p:spPr bwMode="auto">
          <a:xfrm>
            <a:off x="222962" y="754992"/>
            <a:ext cx="11748556" cy="0"/>
          </a:xfrm>
          <a:prstGeom prst="line">
            <a:avLst/>
          </a:prstGeom>
          <a:ln w="19050">
            <a:solidFill>
              <a:srgbClr val="8A0000"/>
            </a:solidFill>
            <a:prstDash val="solid"/>
          </a:ln>
        </p:spPr>
        <p:style>
          <a:lnRef idx="0">
            <a:srgbClr val="000000"/>
          </a:lnRef>
          <a:fillRef idx="0">
            <a:schemeClr val="accent1"/>
          </a:fillRef>
          <a:effectRef idx="0">
            <a:srgbClr val="000000"/>
          </a:effectRef>
          <a:fontRef idx="none"/>
        </p:style>
      </p:sp>
      <p:sp>
        <p:nvSpPr>
          <p:cNvPr id="5" name="Shape 5"/>
          <p:cNvSpPr/>
          <p:nvPr/>
        </p:nvSpPr>
        <p:spPr bwMode="auto">
          <a:xfrm>
            <a:off x="370419" y="0"/>
            <a:ext cx="0" cy="6858000"/>
          </a:xfrm>
          <a:prstGeom prst="line">
            <a:avLst/>
          </a:prstGeom>
          <a:noFill/>
          <a:ln w="9525">
            <a:prstDash val="solid"/>
            <a:headEnd type="none" w="med" len="med"/>
            <a:tailEnd type="none" w="med" len="med"/>
          </a:ln>
        </p:spPr>
      </p:sp>
      <p:sp>
        <p:nvSpPr>
          <p:cNvPr id="6" name="Shape 6"/>
          <p:cNvSpPr/>
          <p:nvPr/>
        </p:nvSpPr>
        <p:spPr bwMode="auto">
          <a:xfrm>
            <a:off x="11815896" y="-4504"/>
            <a:ext cx="0" cy="6858000"/>
          </a:xfrm>
          <a:prstGeom prst="line">
            <a:avLst/>
          </a:prstGeom>
          <a:noFill/>
          <a:ln w="9525">
            <a:prstDash val="solid"/>
            <a:headEnd type="none" w="med" len="med"/>
            <a:tailEnd type="none" w="med" len="med"/>
          </a:ln>
        </p:spPr>
      </p:sp>
      <p:sp>
        <p:nvSpPr>
          <p:cNvPr id="7" name="Shape 7"/>
          <p:cNvSpPr/>
          <p:nvPr/>
        </p:nvSpPr>
        <p:spPr bwMode="auto">
          <a:xfrm>
            <a:off x="456002" y="0"/>
            <a:ext cx="0" cy="6858000"/>
          </a:xfrm>
          <a:prstGeom prst="line">
            <a:avLst/>
          </a:prstGeom>
          <a:ln>
            <a:noFill/>
          </a:ln>
        </p:spPr>
        <p:style>
          <a:lnRef idx="0">
            <a:srgbClr val="000000"/>
          </a:lnRef>
          <a:fillRef idx="0">
            <a:schemeClr val="accent1"/>
          </a:fillRef>
          <a:effectRef idx="0">
            <a:srgbClr val="000000"/>
          </a:effectRef>
          <a:fontRef idx="none"/>
        </p:style>
      </p:sp>
      <p:sp>
        <p:nvSpPr>
          <p:cNvPr id="8" name="Shape 8"/>
          <p:cNvSpPr/>
          <p:nvPr/>
        </p:nvSpPr>
        <p:spPr bwMode="auto">
          <a:xfrm>
            <a:off x="11719194" y="22998"/>
            <a:ext cx="0" cy="6858000"/>
          </a:xfrm>
          <a:prstGeom prst="line">
            <a:avLst/>
          </a:prstGeom>
          <a:ln>
            <a:noFill/>
          </a:ln>
        </p:spPr>
        <p:style>
          <a:lnRef idx="0">
            <a:srgbClr val="000000"/>
          </a:lnRef>
          <a:fillRef idx="0">
            <a:schemeClr val="accent1"/>
          </a:fillRef>
          <a:effectRef idx="0">
            <a:srgbClr val="000000"/>
          </a:effectRef>
          <a:fontRef idx="none"/>
        </p:style>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userDrawn="1">
  <p:cSld name="目录页">
    <p:spTree>
      <p:nvGrpSpPr>
        <p:cNvPr id="1" name=""/>
        <p:cNvGrpSpPr/>
        <p:nvPr/>
      </p:nvGrpSpPr>
      <p:grpSpPr bwMode="auto">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userDrawn="1">
  <p:cSld name="标题和内容">
    <p:spTree>
      <p:nvGrpSpPr>
        <p:cNvPr id="1" name=""/>
        <p:cNvGrpSpPr/>
        <p:nvPr/>
      </p:nvGrpSpPr>
      <p:grpSpPr bwMode="auto">
        <a:xfrm>
          <a:off x="0" y="0"/>
          <a:ext cx="0" cy="0"/>
          <a:chOff x="0" y="0"/>
          <a:chExt cx="0" cy="0"/>
        </a:xfrm>
      </p:grpSpPr>
      <p:sp>
        <p:nvSpPr>
          <p:cNvPr id="11" name="Shape 11"/>
          <p:cNvSpPr/>
          <p:nvPr/>
        </p:nvSpPr>
        <p:spPr bwMode="auto">
          <a:xfrm>
            <a:off x="3" y="904834"/>
            <a:ext cx="12192000" cy="0"/>
          </a:xfrm>
          <a:prstGeom prst="line">
            <a:avLst/>
          </a:prstGeom>
          <a:ln w="6350">
            <a:solidFill>
              <a:srgbClr val="00726D"/>
            </a:solidFill>
            <a:prstDash val="solid"/>
          </a:ln>
        </p:spPr>
        <p:style>
          <a:lnRef idx="0">
            <a:srgbClr val="000000"/>
          </a:lnRef>
          <a:fillRef idx="0">
            <a:schemeClr val="accent1"/>
          </a:fillRef>
          <a:effectRef idx="0">
            <a:srgbClr val="000000"/>
          </a:effectRef>
          <a:fontRef idx="none"/>
        </p:style>
        <p:txBody>
          <a:bodyPr/>
          <a:lstStyle/>
          <a:p>
            <a:pPr>
              <a:defRPr/>
            </a:pPr>
            <a:endParaRPr lang="ru-RU"/>
          </a:p>
        </p:txBody>
      </p:sp>
      <p:grpSp>
        <p:nvGrpSpPr>
          <p:cNvPr id="12" name="Shape 12"/>
          <p:cNvGrpSpPr/>
          <p:nvPr/>
        </p:nvGrpSpPr>
        <p:grpSpPr bwMode="auto">
          <a:xfrm>
            <a:off x="0" y="349622"/>
            <a:ext cx="713147" cy="405539"/>
            <a:chOff x="0" y="0"/>
            <a:chExt cx="713147" cy="405539"/>
          </a:xfrm>
          <a:solidFill>
            <a:srgbClr val="194D48"/>
          </a:solidFill>
        </p:grpSpPr>
        <p:sp>
          <p:nvSpPr>
            <p:cNvPr id="13" name="Shape 13"/>
            <p:cNvSpPr/>
            <p:nvPr/>
          </p:nvSpPr>
          <p:spPr bwMode="auto">
            <a:xfrm>
              <a:off x="0" y="0"/>
              <a:ext cx="307608" cy="405539"/>
            </a:xfrm>
            <a:prstGeom prst="rect">
              <a:avLst/>
            </a:prstGeom>
            <a:grpFill/>
            <a:ln>
              <a:noFill/>
            </a:ln>
          </p:spPr>
          <p:txBody>
            <a:bodyPr lIns="91440" tIns="45720" rIns="91440" bIns="45720" anchor="ctr"/>
            <a:lstStyle/>
            <a:p>
              <a:pPr marL="0" indent="0" algn="ctr">
                <a:defRPr/>
              </a:pPr>
              <a:endParaRPr sz="1900">
                <a:solidFill>
                  <a:schemeClr val="tx1"/>
                </a:solidFill>
                <a:latin typeface="Arial"/>
                <a:ea typeface="Arial"/>
                <a:cs typeface="Arial"/>
              </a:endParaRPr>
            </a:p>
          </p:txBody>
        </p:sp>
        <p:sp>
          <p:nvSpPr>
            <p:cNvPr id="14" name="Shape 14"/>
            <p:cNvSpPr/>
            <p:nvPr/>
          </p:nvSpPr>
          <p:spPr bwMode="auto">
            <a:xfrm>
              <a:off x="307608" y="0"/>
              <a:ext cx="405538" cy="405539"/>
            </a:xfrm>
            <a:prstGeom prst="rect">
              <a:avLst/>
            </a:prstGeom>
            <a:grpFill/>
            <a:ln>
              <a:noFill/>
            </a:ln>
          </p:spPr>
          <p:txBody>
            <a:bodyPr lIns="91440" tIns="45720" rIns="91440" bIns="45720" anchor="ctr"/>
            <a:lstStyle/>
            <a:p>
              <a:pPr marL="0" indent="0" algn="ctr">
                <a:defRPr/>
              </a:pPr>
              <a:endParaRPr sz="1900">
                <a:solidFill>
                  <a:schemeClr val="tx1"/>
                </a:solidFill>
                <a:latin typeface="Arial"/>
                <a:ea typeface="Arial"/>
                <a:cs typeface="Arial"/>
              </a:endParaRPr>
            </a:p>
          </p:txBody>
        </p:sp>
      </p:grpSp>
      <p:pic>
        <p:nvPicPr>
          <p:cNvPr id="3" name="Рисунок 2"/>
          <p:cNvPicPr>
            <a:picLocks noChangeAspect="1"/>
          </p:cNvPicPr>
          <p:nvPr userDrawn="1"/>
        </p:nvPicPr>
        <p:blipFill rotWithShape="1">
          <a:blip r:embed="rId2"/>
          <a:srcRect l="-421" r="57042" b="2"/>
          <a:stretch/>
        </p:blipFill>
        <p:spPr bwMode="auto">
          <a:xfrm>
            <a:off x="10805957" y="349622"/>
            <a:ext cx="883272" cy="40552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bwMode="auto">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defPPr/>
      <a:lvl1pPr lvl="0" algn="l">
        <a:lnSpc>
          <a:spcPct val="90000"/>
        </a:lnSpc>
        <a:buNone/>
        <a:defRPr sz="2800" b="1">
          <a:solidFill>
            <a:schemeClr val="tx1">
              <a:lumMod val="75000"/>
              <a:lumOff val="25000"/>
            </a:schemeClr>
          </a:solidFill>
          <a:latin typeface="微软雅黑"/>
          <a:ea typeface="微软雅黑"/>
          <a:cs typeface="微软雅黑"/>
        </a:defRPr>
      </a:lvl1pPr>
    </p:titleStyle>
    <p:bodyStyle>
      <a:defPPr/>
      <a:lvl1pPr marL="228600" lvl="0" indent="-228600" algn="l">
        <a:lnSpc>
          <a:spcPct val="150000"/>
        </a:lnSpc>
        <a:spcBef>
          <a:spcPts val="1000"/>
        </a:spcBef>
        <a:buFont typeface="Arial"/>
        <a:buChar char="•"/>
        <a:defRPr sz="2800">
          <a:solidFill>
            <a:schemeClr val="tx1">
              <a:lumMod val="75000"/>
              <a:lumOff val="25000"/>
            </a:schemeClr>
          </a:solidFill>
          <a:latin typeface="微软雅黑"/>
          <a:ea typeface="微软雅黑"/>
          <a:cs typeface="微软雅黑"/>
        </a:defRPr>
      </a:lvl1pPr>
      <a:lvl2pPr marL="685800" lvl="1" indent="-228600" algn="l">
        <a:lnSpc>
          <a:spcPct val="150000"/>
        </a:lnSpc>
        <a:spcBef>
          <a:spcPts val="500"/>
        </a:spcBef>
        <a:buFont typeface="Wingdings"/>
        <a:buChar char="Ø"/>
        <a:defRPr sz="2400">
          <a:solidFill>
            <a:schemeClr val="tx1">
              <a:lumMod val="75000"/>
              <a:lumOff val="25000"/>
            </a:schemeClr>
          </a:solidFill>
          <a:latin typeface="微软雅黑"/>
          <a:ea typeface="微软雅黑"/>
          <a:cs typeface="微软雅黑"/>
        </a:defRPr>
      </a:lvl2pPr>
      <a:lvl3pPr marL="1143000" lvl="2" indent="-228600" algn="l">
        <a:lnSpc>
          <a:spcPct val="150000"/>
        </a:lnSpc>
        <a:spcBef>
          <a:spcPts val="500"/>
        </a:spcBef>
        <a:buFont typeface="Arial"/>
        <a:buChar char="•"/>
        <a:defRPr sz="2000">
          <a:solidFill>
            <a:schemeClr val="tx1">
              <a:lumMod val="75000"/>
              <a:lumOff val="25000"/>
            </a:schemeClr>
          </a:solidFill>
          <a:latin typeface="微软雅黑"/>
          <a:ea typeface="微软雅黑"/>
          <a:cs typeface="微软雅黑"/>
        </a:defRPr>
      </a:lvl3pPr>
      <a:lvl4pPr marL="1600200" lvl="3" indent="-228600" algn="l">
        <a:lnSpc>
          <a:spcPct val="150000"/>
        </a:lnSpc>
        <a:spcBef>
          <a:spcPts val="500"/>
        </a:spcBef>
        <a:buFont typeface="Wingdings"/>
        <a:buChar char="Ø"/>
        <a:defRPr sz="1900">
          <a:solidFill>
            <a:schemeClr val="tx1">
              <a:lumMod val="75000"/>
              <a:lumOff val="25000"/>
            </a:schemeClr>
          </a:solidFill>
          <a:latin typeface="微软雅黑"/>
          <a:ea typeface="微软雅黑"/>
          <a:cs typeface="微软雅黑"/>
        </a:defRPr>
      </a:lvl4pPr>
      <a:lvl5pPr marL="2057400" lvl="4" indent="-228600" algn="l">
        <a:lnSpc>
          <a:spcPct val="150000"/>
        </a:lnSpc>
        <a:spcBef>
          <a:spcPts val="500"/>
        </a:spcBef>
        <a:buFont typeface="Arial"/>
        <a:buChar char="•"/>
        <a:defRPr sz="1900">
          <a:solidFill>
            <a:schemeClr val="tx1">
              <a:lumMod val="75000"/>
              <a:lumOff val="25000"/>
            </a:schemeClr>
          </a:solidFill>
          <a:latin typeface="微软雅黑"/>
          <a:ea typeface="微软雅黑"/>
          <a:cs typeface="微软雅黑"/>
        </a:defRPr>
      </a:lvl5pPr>
      <a:lvl6pPr marL="2514600" lvl="5" indent="-228600" algn="l">
        <a:lnSpc>
          <a:spcPct val="90000"/>
        </a:lnSpc>
        <a:spcBef>
          <a:spcPts val="500"/>
        </a:spcBef>
        <a:buFont typeface="Arial"/>
        <a:buChar char="•"/>
        <a:defRPr sz="1900">
          <a:solidFill>
            <a:schemeClr val="tx1"/>
          </a:solidFill>
          <a:latin typeface="+mn-lt"/>
          <a:ea typeface="+mn-ea"/>
          <a:cs typeface="+mn-cs"/>
        </a:defRPr>
      </a:lvl6pPr>
      <a:lvl7pPr marL="2971800" lvl="6" indent="-228600" algn="l">
        <a:lnSpc>
          <a:spcPct val="90000"/>
        </a:lnSpc>
        <a:spcBef>
          <a:spcPts val="500"/>
        </a:spcBef>
        <a:buFont typeface="Arial"/>
        <a:buChar char="•"/>
        <a:defRPr sz="1900">
          <a:solidFill>
            <a:schemeClr val="tx1"/>
          </a:solidFill>
          <a:latin typeface="+mn-lt"/>
          <a:ea typeface="+mn-ea"/>
          <a:cs typeface="+mn-cs"/>
        </a:defRPr>
      </a:lvl7pPr>
      <a:lvl8pPr marL="3429000" lvl="7" indent="-228600" algn="l">
        <a:lnSpc>
          <a:spcPct val="90000"/>
        </a:lnSpc>
        <a:spcBef>
          <a:spcPts val="500"/>
        </a:spcBef>
        <a:buFont typeface="Arial"/>
        <a:buChar char="•"/>
        <a:defRPr sz="1900">
          <a:solidFill>
            <a:schemeClr val="tx1"/>
          </a:solidFill>
          <a:latin typeface="+mn-lt"/>
          <a:ea typeface="+mn-ea"/>
          <a:cs typeface="+mn-cs"/>
        </a:defRPr>
      </a:lvl8pPr>
      <a:lvl9pPr marL="3886200" lvl="8" indent="-228600" algn="l">
        <a:lnSpc>
          <a:spcPct val="90000"/>
        </a:lnSpc>
        <a:spcBef>
          <a:spcPts val="500"/>
        </a:spcBef>
        <a:buFont typeface="Arial"/>
        <a:buChar char="•"/>
        <a:defRPr sz="1900">
          <a:solidFill>
            <a:schemeClr val="tx1"/>
          </a:solidFill>
          <a:latin typeface="+mn-lt"/>
          <a:ea typeface="+mn-ea"/>
          <a:cs typeface="+mn-cs"/>
        </a:defRPr>
      </a:lvl9pPr>
    </p:bodyStyle>
    <p:otherStyle>
      <a:defPPr/>
      <a:lvl1pPr marL="0" lvl="0" indent="0" algn="l">
        <a:defRPr sz="1900">
          <a:solidFill>
            <a:schemeClr val="tx1"/>
          </a:solidFill>
          <a:latin typeface="+mn-lt"/>
          <a:ea typeface="+mn-ea"/>
          <a:cs typeface="+mn-cs"/>
        </a:defRPr>
      </a:lvl1pPr>
      <a:lvl2pPr marL="457200" lvl="1" indent="0" algn="l">
        <a:defRPr sz="1900">
          <a:solidFill>
            <a:schemeClr val="tx1"/>
          </a:solidFill>
          <a:latin typeface="+mn-lt"/>
          <a:ea typeface="+mn-ea"/>
          <a:cs typeface="+mn-cs"/>
        </a:defRPr>
      </a:lvl2pPr>
      <a:lvl3pPr marL="914400" lvl="2" indent="0" algn="l">
        <a:defRPr sz="1900">
          <a:solidFill>
            <a:schemeClr val="tx1"/>
          </a:solidFill>
          <a:latin typeface="+mn-lt"/>
          <a:ea typeface="+mn-ea"/>
          <a:cs typeface="+mn-cs"/>
        </a:defRPr>
      </a:lvl3pPr>
      <a:lvl4pPr marL="1371600" lvl="3" indent="0" algn="l">
        <a:defRPr sz="1900">
          <a:solidFill>
            <a:schemeClr val="tx1"/>
          </a:solidFill>
          <a:latin typeface="+mn-lt"/>
          <a:ea typeface="+mn-ea"/>
          <a:cs typeface="+mn-cs"/>
        </a:defRPr>
      </a:lvl4pPr>
      <a:lvl5pPr marL="1828800" lvl="4" indent="0" algn="l">
        <a:defRPr sz="1900">
          <a:solidFill>
            <a:schemeClr val="tx1"/>
          </a:solidFill>
          <a:latin typeface="+mn-lt"/>
          <a:ea typeface="+mn-ea"/>
          <a:cs typeface="+mn-cs"/>
        </a:defRPr>
      </a:lvl5pPr>
      <a:lvl6pPr marL="2286000" lvl="5" indent="0" algn="l">
        <a:defRPr sz="1900">
          <a:solidFill>
            <a:schemeClr val="tx1"/>
          </a:solidFill>
          <a:latin typeface="+mn-lt"/>
          <a:ea typeface="+mn-ea"/>
          <a:cs typeface="+mn-cs"/>
        </a:defRPr>
      </a:lvl6pPr>
      <a:lvl7pPr marL="2743200" lvl="6" indent="0" algn="l">
        <a:defRPr sz="1900">
          <a:solidFill>
            <a:schemeClr val="tx1"/>
          </a:solidFill>
          <a:latin typeface="+mn-lt"/>
          <a:ea typeface="+mn-ea"/>
          <a:cs typeface="+mn-cs"/>
        </a:defRPr>
      </a:lvl7pPr>
      <a:lvl8pPr marL="3200400" lvl="7" indent="0" algn="l">
        <a:defRPr sz="1900">
          <a:solidFill>
            <a:schemeClr val="tx1"/>
          </a:solidFill>
          <a:latin typeface="+mn-lt"/>
          <a:ea typeface="+mn-ea"/>
          <a:cs typeface="+mn-cs"/>
        </a:defRPr>
      </a:lvl8pPr>
      <a:lvl9pPr marL="3657600" lvl="8" indent="0" algn="l">
        <a:defRPr sz="19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194D48"/>
        </a:solidFill>
        <a:effectLst/>
      </p:bgPr>
    </p:bg>
    <p:spTree>
      <p:nvGrpSpPr>
        <p:cNvPr id="1" name=""/>
        <p:cNvGrpSpPr/>
        <p:nvPr/>
      </p:nvGrpSpPr>
      <p:grpSpPr bwMode="auto">
        <a:xfrm>
          <a:off x="0" y="0"/>
          <a:ext cx="0" cy="0"/>
          <a:chOff x="0" y="0"/>
          <a:chExt cx="0" cy="0"/>
        </a:xfrm>
      </p:grpSpPr>
      <p:sp>
        <p:nvSpPr>
          <p:cNvPr id="18" name="Shape 18"/>
          <p:cNvSpPr/>
          <p:nvPr/>
        </p:nvSpPr>
        <p:spPr bwMode="auto">
          <a:xfrm>
            <a:off x="189774" y="3013500"/>
            <a:ext cx="6535764" cy="830997"/>
          </a:xfrm>
          <a:prstGeom prst="rect">
            <a:avLst/>
          </a:prstGeom>
        </p:spPr>
        <p:txBody>
          <a:bodyPr wrap="none" lIns="91440" tIns="45720" rIns="91440" bIns="45720">
            <a:spAutoFit/>
          </a:bodyPr>
          <a:lstStyle/>
          <a:p>
            <a:pPr marL="0" indent="0">
              <a:defRPr/>
            </a:pPr>
            <a:r>
              <a:rPr sz="2800" b="1" dirty="0">
                <a:solidFill>
                  <a:schemeClr val="bg1"/>
                </a:solidFill>
                <a:latin typeface="TT Norms Pro"/>
                <a:ea typeface="Myriad Pro"/>
                <a:cs typeface="Myriad Pro"/>
              </a:rPr>
              <a:t>ЗАЯВКА НА ДИЛЕРСТВО ОТ КАНДИДАТА </a:t>
            </a:r>
          </a:p>
          <a:p>
            <a:pPr marL="0" indent="0">
              <a:defRPr/>
            </a:pPr>
            <a:r>
              <a:rPr lang="ru-RU" sz="2000" b="1" i="0" u="none" strike="noStrike" cap="none" spc="0" dirty="0" err="1">
                <a:solidFill>
                  <a:schemeClr val="bg1"/>
                </a:solidFill>
                <a:latin typeface="TT Norms Pro"/>
                <a:ea typeface="TT Norms Pro"/>
                <a:cs typeface="TT Norms Pro"/>
              </a:rPr>
              <a:t>经销商准入申请表</a:t>
            </a:r>
            <a:endParaRPr sz="1050" dirty="0"/>
          </a:p>
        </p:txBody>
      </p:sp>
      <p:pic>
        <p:nvPicPr>
          <p:cNvPr id="5" name="Рисунок 4"/>
          <p:cNvPicPr>
            <a:picLocks noChangeAspect="1"/>
          </p:cNvPicPr>
          <p:nvPr/>
        </p:nvPicPr>
        <p:blipFill rotWithShape="1">
          <a:blip r:embed="rId2"/>
          <a:srcRect r="57827" b="-2743"/>
          <a:stretch/>
        </p:blipFill>
        <p:spPr bwMode="auto">
          <a:xfrm>
            <a:off x="9237121" y="3013501"/>
            <a:ext cx="1712654" cy="83099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9" name="Shape 39"/>
          <p:cNvSpPr/>
          <p:nvPr/>
        </p:nvSpPr>
        <p:spPr bwMode="auto">
          <a:xfrm>
            <a:off x="708025" y="279470"/>
            <a:ext cx="9865700" cy="606354"/>
          </a:xfrm>
          <a:prstGeom prst="rect">
            <a:avLst/>
          </a:prstGeom>
        </p:spPr>
        <p:txBody>
          <a:bodyPr lIns="91440" tIns="45720" rIns="91440" bIns="45720" anchor="ctr">
            <a:noAutofit/>
          </a:bodyPr>
          <a:lstStyle/>
          <a:p>
            <a:pPr marL="0" indent="0" algn="l">
              <a:lnSpc>
                <a:spcPct val="90000"/>
              </a:lnSpc>
              <a:defRPr/>
            </a:pPr>
            <a:r>
              <a:rPr sz="2000" b="1" dirty="0">
                <a:solidFill>
                  <a:schemeClr val="tx1">
                    <a:lumMod val="85000"/>
                    <a:lumOff val="15000"/>
                  </a:schemeClr>
                </a:solidFill>
                <a:latin typeface="Myriad Pro"/>
                <a:ea typeface="Myriad Pro"/>
                <a:cs typeface="Myriad Pro"/>
              </a:rPr>
              <a:t>БИЗНЕС-ПЛАН ПРОДАЖ</a:t>
            </a:r>
            <a:r>
              <a:rPr lang="ru-RU" sz="2000" b="1" dirty="0">
                <a:solidFill>
                  <a:schemeClr val="tx1">
                    <a:lumMod val="85000"/>
                    <a:lumOff val="15000"/>
                  </a:schemeClr>
                </a:solidFill>
                <a:latin typeface="Myriad Pro"/>
                <a:ea typeface="Myriad Pro"/>
                <a:cs typeface="Myriad Pro"/>
              </a:rPr>
              <a:t>И</a:t>
            </a:r>
            <a:r>
              <a:rPr sz="2000" b="1" dirty="0">
                <a:solidFill>
                  <a:schemeClr val="tx1">
                    <a:lumMod val="85000"/>
                    <a:lumOff val="15000"/>
                  </a:schemeClr>
                </a:solidFill>
                <a:latin typeface="Myriad Pro"/>
                <a:ea typeface="Myriad Pro"/>
                <a:cs typeface="Myriad Pro"/>
              </a:rPr>
              <a:t> НОВЫХ АВТОМОБИЛЕЙ</a:t>
            </a:r>
            <a:r>
              <a:rPr lang="ru-RU" sz="2000" b="1" dirty="0">
                <a:solidFill>
                  <a:schemeClr val="tx1">
                    <a:lumMod val="85000"/>
                    <a:lumOff val="15000"/>
                  </a:schemeClr>
                </a:solidFill>
                <a:latin typeface="Myriad Pro"/>
                <a:ea typeface="Myriad Pro"/>
                <a:cs typeface="Myriad Pro"/>
              </a:rPr>
              <a:t>    </a:t>
            </a:r>
            <a:r>
              <a:rPr lang="ru-RU" sz="2000" b="1" i="0" u="none" strike="noStrike" cap="none" spc="0" dirty="0" err="1">
                <a:solidFill>
                  <a:schemeClr val="tx1">
                    <a:lumMod val="85000"/>
                    <a:lumOff val="15000"/>
                  </a:schemeClr>
                </a:solidFill>
                <a:latin typeface="Myriad Pro"/>
                <a:ea typeface="Myriad Pro"/>
                <a:cs typeface="Myriad Pro"/>
              </a:rPr>
              <a:t>新车销售业务计划</a:t>
            </a:r>
            <a:endParaRPr sz="2000" b="1" dirty="0">
              <a:solidFill>
                <a:schemeClr val="tx1">
                  <a:lumMod val="85000"/>
                  <a:lumOff val="15000"/>
                </a:schemeClr>
              </a:solidFill>
              <a:latin typeface="Arial Black"/>
              <a:ea typeface="Arial"/>
              <a:cs typeface="Arial"/>
            </a:endParaRPr>
          </a:p>
        </p:txBody>
      </p:sp>
      <p:graphicFrame>
        <p:nvGraphicFramePr>
          <p:cNvPr id="40" name="Table 40"/>
          <p:cNvGraphicFramePr>
            <a:graphicFrameLocks/>
          </p:cNvGraphicFramePr>
          <p:nvPr>
            <p:extLst>
              <p:ext uri="{D42A27DB-BD31-4B8C-83A1-F6EECF244321}">
                <p14:modId xmlns:p14="http://schemas.microsoft.com/office/powerpoint/2010/main" val="2012823200"/>
              </p:ext>
            </p:extLst>
          </p:nvPr>
        </p:nvGraphicFramePr>
        <p:xfrm>
          <a:off x="369651" y="1302275"/>
          <a:ext cx="11438981" cy="2160000"/>
        </p:xfrm>
        <a:graphic>
          <a:graphicData uri="http://schemas.openxmlformats.org/drawingml/2006/table">
            <a:tbl>
              <a:tblPr/>
              <a:tblGrid>
                <a:gridCol w="2536835">
                  <a:extLst>
                    <a:ext uri="{9D8B030D-6E8A-4147-A177-3AD203B41FA5}">
                      <a16:colId xmlns:a16="http://schemas.microsoft.com/office/drawing/2014/main" val="20000"/>
                    </a:ext>
                  </a:extLst>
                </a:gridCol>
                <a:gridCol w="1483691">
                  <a:extLst>
                    <a:ext uri="{9D8B030D-6E8A-4147-A177-3AD203B41FA5}">
                      <a16:colId xmlns:a16="http://schemas.microsoft.com/office/drawing/2014/main" val="20001"/>
                    </a:ext>
                  </a:extLst>
                </a:gridCol>
                <a:gridCol w="1483691">
                  <a:extLst>
                    <a:ext uri="{9D8B030D-6E8A-4147-A177-3AD203B41FA5}">
                      <a16:colId xmlns:a16="http://schemas.microsoft.com/office/drawing/2014/main" val="20002"/>
                    </a:ext>
                  </a:extLst>
                </a:gridCol>
                <a:gridCol w="1483691">
                  <a:extLst>
                    <a:ext uri="{9D8B030D-6E8A-4147-A177-3AD203B41FA5}">
                      <a16:colId xmlns:a16="http://schemas.microsoft.com/office/drawing/2014/main" val="20003"/>
                    </a:ext>
                  </a:extLst>
                </a:gridCol>
                <a:gridCol w="1483691">
                  <a:extLst>
                    <a:ext uri="{9D8B030D-6E8A-4147-A177-3AD203B41FA5}">
                      <a16:colId xmlns:a16="http://schemas.microsoft.com/office/drawing/2014/main" val="20004"/>
                    </a:ext>
                  </a:extLst>
                </a:gridCol>
                <a:gridCol w="1483691">
                  <a:extLst>
                    <a:ext uri="{9D8B030D-6E8A-4147-A177-3AD203B41FA5}">
                      <a16:colId xmlns:a16="http://schemas.microsoft.com/office/drawing/2014/main" val="1195813870"/>
                    </a:ext>
                  </a:extLst>
                </a:gridCol>
                <a:gridCol w="1483691">
                  <a:extLst>
                    <a:ext uri="{9D8B030D-6E8A-4147-A177-3AD203B41FA5}">
                      <a16:colId xmlns:a16="http://schemas.microsoft.com/office/drawing/2014/main" val="1362758144"/>
                    </a:ext>
                  </a:extLst>
                </a:gridCol>
              </a:tblGrid>
              <a:tr h="432000">
                <a:tc gridSpan="7">
                  <a:txBody>
                    <a:bodyPr/>
                    <a:lstStyle/>
                    <a:p>
                      <a:pPr marL="0" marR="0" lvl="0" indent="0" algn="ctr">
                        <a:lnSpc>
                          <a:spcPct val="100000"/>
                        </a:lnSpc>
                        <a:spcBef>
                          <a:spcPts val="0"/>
                        </a:spcBef>
                        <a:buNone/>
                        <a:defRPr/>
                      </a:pPr>
                      <a:r>
                        <a:rPr sz="1600" b="1" i="0" u="none" strike="noStrike" cap="none" dirty="0" err="1">
                          <a:solidFill>
                            <a:schemeClr val="bg1"/>
                          </a:solidFill>
                          <a:latin typeface="DengXian" panose="02010600030101010101" pitchFamily="2" charset="-122"/>
                          <a:ea typeface="DengXian" panose="02010600030101010101" pitchFamily="2" charset="-122"/>
                          <a:cs typeface="微软雅黑"/>
                        </a:rPr>
                        <a:t>План</a:t>
                      </a:r>
                      <a:r>
                        <a:rPr sz="1600" b="1" i="0" u="none" strike="noStrike" cap="none" dirty="0">
                          <a:solidFill>
                            <a:schemeClr val="bg1"/>
                          </a:solidFill>
                          <a:latin typeface="DengXian" panose="02010600030101010101" pitchFamily="2" charset="-122"/>
                          <a:ea typeface="DengXian" panose="02010600030101010101" pitchFamily="2" charset="-122"/>
                          <a:cs typeface="微软雅黑"/>
                        </a:rPr>
                        <a:t> </a:t>
                      </a:r>
                      <a:r>
                        <a:rPr lang="ru-RU" sz="1600" b="1" i="0" u="none" strike="noStrike" cap="none" dirty="0">
                          <a:solidFill>
                            <a:schemeClr val="bg1"/>
                          </a:solidFill>
                          <a:latin typeface="DengXian" panose="02010600030101010101" pitchFamily="2" charset="-122"/>
                          <a:ea typeface="DengXian" panose="02010600030101010101" pitchFamily="2" charset="-122"/>
                          <a:cs typeface="微软雅黑"/>
                        </a:rPr>
                        <a:t>закупки</a:t>
                      </a:r>
                      <a:r>
                        <a:rPr sz="1600" b="1" i="0" u="none" strike="noStrike" cap="none" dirty="0">
                          <a:solidFill>
                            <a:schemeClr val="bg1"/>
                          </a:solidFill>
                          <a:latin typeface="DengXian" panose="02010600030101010101" pitchFamily="2" charset="-122"/>
                          <a:ea typeface="DengXian" panose="02010600030101010101" pitchFamily="2" charset="-122"/>
                          <a:cs typeface="微软雅黑"/>
                        </a:rPr>
                        <a:t> </a:t>
                      </a:r>
                      <a:r>
                        <a:rPr sz="1600" b="1" i="0" u="none" strike="noStrike" cap="none" dirty="0" err="1">
                          <a:solidFill>
                            <a:schemeClr val="bg1"/>
                          </a:solidFill>
                          <a:latin typeface="DengXian" panose="02010600030101010101" pitchFamily="2" charset="-122"/>
                          <a:ea typeface="DengXian" panose="02010600030101010101" pitchFamily="2" charset="-122"/>
                          <a:cs typeface="微软雅黑"/>
                        </a:rPr>
                        <a:t>новых</a:t>
                      </a:r>
                      <a:r>
                        <a:rPr sz="1600" b="1" i="0" u="none" strike="noStrike" cap="none" dirty="0">
                          <a:solidFill>
                            <a:schemeClr val="bg1"/>
                          </a:solidFill>
                          <a:latin typeface="DengXian" panose="02010600030101010101" pitchFamily="2" charset="-122"/>
                          <a:ea typeface="DengXian" panose="02010600030101010101" pitchFamily="2" charset="-122"/>
                          <a:cs typeface="微软雅黑"/>
                        </a:rPr>
                        <a:t> </a:t>
                      </a:r>
                      <a:r>
                        <a:rPr sz="1600" b="1" i="0" u="none" strike="noStrike" cap="none" dirty="0" err="1">
                          <a:solidFill>
                            <a:schemeClr val="bg1"/>
                          </a:solidFill>
                          <a:latin typeface="DengXian" panose="02010600030101010101" pitchFamily="2" charset="-122"/>
                          <a:ea typeface="DengXian" panose="02010600030101010101" pitchFamily="2" charset="-122"/>
                          <a:cs typeface="微软雅黑"/>
                        </a:rPr>
                        <a:t>автомобилей</a:t>
                      </a:r>
                      <a:r>
                        <a:rPr sz="1600" b="1" i="0" u="none" strike="noStrike" cap="none" dirty="0">
                          <a:solidFill>
                            <a:schemeClr val="bg1"/>
                          </a:solidFill>
                          <a:latin typeface="DengXian" panose="02010600030101010101" pitchFamily="2" charset="-122"/>
                          <a:ea typeface="DengXian" panose="02010600030101010101" pitchFamily="2" charset="-122"/>
                          <a:cs typeface="微软雅黑"/>
                        </a:rPr>
                        <a:t> </a:t>
                      </a:r>
                      <a:r>
                        <a:rPr lang="zh-CN" altLang="en-US" sz="1600" b="1" i="0" u="none" strike="noStrike" cap="none" dirty="0">
                          <a:solidFill>
                            <a:schemeClr val="bg1"/>
                          </a:solidFill>
                          <a:latin typeface="DengXian" panose="02010600030101010101" pitchFamily="2" charset="-122"/>
                          <a:ea typeface="DengXian" panose="02010600030101010101" pitchFamily="2" charset="-122"/>
                          <a:cs typeface="微软雅黑"/>
                        </a:rPr>
                        <a:t>          </a:t>
                      </a:r>
                      <a:r>
                        <a:rPr lang="ru-RU" sz="1600" b="1" i="0" u="none" strike="noStrike" cap="none" spc="0" dirty="0" err="1">
                          <a:solidFill>
                            <a:schemeClr val="bg1"/>
                          </a:solidFill>
                          <a:latin typeface="DengXian" panose="02010600030101010101" pitchFamily="2" charset="-122"/>
                          <a:ea typeface="DengXian" panose="02010600030101010101" pitchFamily="2" charset="-122"/>
                          <a:cs typeface="微软雅黑"/>
                        </a:rPr>
                        <a:t>新车采购规划</a:t>
                      </a:r>
                      <a:endParaRPr sz="1600" b="1" i="0" u="none" strike="noStrike" cap="none" dirty="0">
                        <a:solidFill>
                          <a:schemeClr val="bg1"/>
                        </a:solidFill>
                        <a:latin typeface="DengXian" panose="02010600030101010101" pitchFamily="2" charset="-122"/>
                        <a:ea typeface="DengXian" panose="02010600030101010101" pitchFamily="2" charset="-122"/>
                        <a:cs typeface="微软雅黑"/>
                      </a:endParaRPr>
                    </a:p>
                  </a:txBody>
                  <a:tcPr marL="121920" marR="121920" anchor="ctr">
                    <a:lnL w="9525" algn="ctr">
                      <a:solidFill>
                        <a:schemeClr val="bg1">
                          <a:lumMod val="50000"/>
                        </a:schemeClr>
                      </a:solidFill>
                    </a:lnL>
                    <a:lnR w="9525" algn="ctr">
                      <a:solidFill>
                        <a:schemeClr val="bg1">
                          <a:lumMod val="50000"/>
                        </a:schemeClr>
                      </a:solidFill>
                    </a:lnR>
                    <a:lnT w="9525" algn="ctr">
                      <a:solidFill>
                        <a:schemeClr val="bg1">
                          <a:lumMod val="50000"/>
                        </a:schemeClr>
                      </a:solidFill>
                    </a:lnT>
                    <a:lnB w="12700" algn="ctr">
                      <a:solidFill>
                        <a:schemeClr val="tx1"/>
                      </a:solidFill>
                    </a:lnB>
                    <a:solidFill>
                      <a:srgbClr val="194D48"/>
                    </a:solidFill>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432000">
                <a:tc>
                  <a:txBody>
                    <a:bodyPr/>
                    <a:lstStyle/>
                    <a:p>
                      <a:pPr marL="0" marR="0" lvl="0" indent="0" algn="l">
                        <a:lnSpc>
                          <a:spcPct val="100000"/>
                        </a:lnSpc>
                        <a:spcBef>
                          <a:spcPts val="0"/>
                        </a:spcBef>
                        <a:buNone/>
                        <a:defRPr/>
                      </a:pPr>
                      <a:r>
                        <a:rPr sz="1400" b="1" i="0" u="none" strike="noStrike" cap="none" dirty="0" err="1">
                          <a:solidFill>
                            <a:schemeClr val="bg1"/>
                          </a:solidFill>
                          <a:latin typeface="DengXian" panose="02010600030101010101" pitchFamily="2" charset="-122"/>
                          <a:ea typeface="DengXian" panose="02010600030101010101" pitchFamily="2" charset="-122"/>
                          <a:cs typeface="微软雅黑"/>
                        </a:rPr>
                        <a:t>Период</a:t>
                      </a:r>
                      <a:r>
                        <a:rPr sz="1400" b="1" i="0" u="none" strike="noStrike" cap="none" dirty="0">
                          <a:solidFill>
                            <a:schemeClr val="bg1"/>
                          </a:solidFill>
                          <a:latin typeface="DengXian" panose="02010600030101010101" pitchFamily="2" charset="-122"/>
                          <a:ea typeface="DengXian" panose="02010600030101010101" pitchFamily="2" charset="-122"/>
                          <a:cs typeface="微软雅黑"/>
                        </a:rPr>
                        <a:t> </a:t>
                      </a:r>
                      <a:r>
                        <a:rPr sz="1400" b="1" i="0" u="none" strike="noStrike" cap="none" dirty="0" err="1">
                          <a:solidFill>
                            <a:schemeClr val="bg1"/>
                          </a:solidFill>
                          <a:latin typeface="DengXian" panose="02010600030101010101" pitchFamily="2" charset="-122"/>
                          <a:ea typeface="DengXian" panose="02010600030101010101" pitchFamily="2" charset="-122"/>
                          <a:cs typeface="微软雅黑"/>
                        </a:rPr>
                        <a:t>期间</a:t>
                      </a:r>
                      <a:endParaRPr sz="1400" b="1" i="0" u="none" strike="noStrike" cap="none" dirty="0">
                        <a:solidFill>
                          <a:schemeClr val="bg1"/>
                        </a:solidFill>
                        <a:latin typeface="DengXian" panose="02010600030101010101" pitchFamily="2" charset="-122"/>
                        <a:ea typeface="DengXian" panose="02010600030101010101" pitchFamily="2" charset="-122"/>
                        <a:cs typeface="微软雅黑"/>
                      </a:endParaRPr>
                    </a:p>
                  </a:txBody>
                  <a:tcPr marL="121920" marR="121920" anchor="ctr">
                    <a:lnL w="9525" algn="ctr">
                      <a:solidFill>
                        <a:schemeClr val="bg1">
                          <a:lumMod val="50000"/>
                        </a:schemeClr>
                      </a:solidFill>
                    </a:lnL>
                    <a:lnR w="12700" algn="ctr">
                      <a:solidFill>
                        <a:schemeClr val="tx1"/>
                      </a:solidFill>
                    </a:lnR>
                    <a:lnT w="12700" algn="ctr">
                      <a:solidFill>
                        <a:schemeClr val="tx1"/>
                      </a:solidFill>
                    </a:lnT>
                    <a:lnB w="12700" algn="ctr">
                      <a:solidFill>
                        <a:schemeClr val="tx1"/>
                      </a:solidFill>
                    </a:lnB>
                    <a:solidFill>
                      <a:srgbClr val="194D48"/>
                    </a:solidFill>
                  </a:tcPr>
                </a:tc>
                <a:tc>
                  <a:txBody>
                    <a:bodyPr/>
                    <a:lstStyle/>
                    <a:p>
                      <a:pPr marL="0" marR="0" lvl="0" indent="0" algn="ctr">
                        <a:lnSpc>
                          <a:spcPct val="100000"/>
                        </a:lnSpc>
                        <a:buNone/>
                        <a:defRPr/>
                      </a:pPr>
                      <a:r>
                        <a:rPr lang="en-US" sz="1400" b="1" i="0" u="none" strike="noStrike" cap="none" dirty="0">
                          <a:solidFill>
                            <a:schemeClr val="bg1"/>
                          </a:solidFill>
                          <a:latin typeface="DengXian" panose="02010600030101010101" pitchFamily="2" charset="-122"/>
                          <a:ea typeface="DengXian" panose="02010600030101010101" pitchFamily="2" charset="-122"/>
                          <a:cs typeface="微软雅黑"/>
                        </a:rPr>
                        <a:t>2</a:t>
                      </a:r>
                      <a:r>
                        <a:rPr lang="ru-RU" sz="1400" b="1" i="0" u="none" strike="noStrike" cap="none" dirty="0">
                          <a:solidFill>
                            <a:schemeClr val="bg1"/>
                          </a:solidFill>
                          <a:latin typeface="DengXian" panose="02010600030101010101" pitchFamily="2" charset="-122"/>
                          <a:ea typeface="DengXian" panose="02010600030101010101" pitchFamily="2" charset="-122"/>
                          <a:cs typeface="微软雅黑"/>
                        </a:rPr>
                        <a:t>кв.</a:t>
                      </a:r>
                      <a:r>
                        <a:rPr sz="1400" b="1" i="0" u="none" strike="noStrike" cap="none" dirty="0">
                          <a:solidFill>
                            <a:schemeClr val="bg1"/>
                          </a:solidFill>
                          <a:latin typeface="DengXian" panose="02010600030101010101" pitchFamily="2" charset="-122"/>
                          <a:ea typeface="DengXian" panose="02010600030101010101" pitchFamily="2" charset="-122"/>
                          <a:cs typeface="微软雅黑"/>
                        </a:rPr>
                        <a:t> 202</a:t>
                      </a:r>
                      <a:r>
                        <a:rPr lang="ru-RU" sz="1400" b="1" i="0" u="none" strike="noStrike" cap="none" dirty="0">
                          <a:solidFill>
                            <a:schemeClr val="bg1"/>
                          </a:solidFill>
                          <a:latin typeface="DengXian" panose="02010600030101010101" pitchFamily="2" charset="-122"/>
                          <a:ea typeface="DengXian" panose="02010600030101010101" pitchFamily="2" charset="-122"/>
                          <a:cs typeface="微软雅黑"/>
                        </a:rPr>
                        <a:t>6</a:t>
                      </a:r>
                      <a:endParaRPr sz="1400" b="1" i="0" u="none" strike="noStrike" cap="none" dirty="0">
                        <a:solidFill>
                          <a:schemeClr val="bg1"/>
                        </a:solidFill>
                        <a:latin typeface="DengXian" panose="02010600030101010101" pitchFamily="2" charset="-122"/>
                        <a:ea typeface="DengXian" panose="02010600030101010101" pitchFamily="2" charset="-122"/>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rgbClr val="194D48"/>
                    </a:solidFill>
                  </a:tcPr>
                </a:tc>
                <a:tc>
                  <a:txBody>
                    <a:bodyPr/>
                    <a:lstStyle/>
                    <a:p>
                      <a:pPr marL="0" marR="0" lvl="0" indent="0" algn="ctr">
                        <a:lnSpc>
                          <a:spcPct val="100000"/>
                        </a:lnSpc>
                        <a:buNone/>
                        <a:defRPr/>
                      </a:pPr>
                      <a:r>
                        <a:rPr lang="ru-RU" sz="1400" b="1" i="0" u="none" strike="noStrike" cap="none" dirty="0">
                          <a:solidFill>
                            <a:schemeClr val="bg1"/>
                          </a:solidFill>
                          <a:latin typeface="DengXian" panose="02010600030101010101" pitchFamily="2" charset="-122"/>
                          <a:ea typeface="DengXian" panose="02010600030101010101" pitchFamily="2" charset="-122"/>
                          <a:cs typeface="微软雅黑"/>
                        </a:rPr>
                        <a:t>3кв.</a:t>
                      </a:r>
                      <a:r>
                        <a:rPr sz="1400" b="1" i="0" u="none" strike="noStrike" cap="none" dirty="0">
                          <a:solidFill>
                            <a:schemeClr val="bg1"/>
                          </a:solidFill>
                          <a:latin typeface="DengXian" panose="02010600030101010101" pitchFamily="2" charset="-122"/>
                          <a:ea typeface="DengXian" panose="02010600030101010101" pitchFamily="2" charset="-122"/>
                          <a:cs typeface="微软雅黑"/>
                        </a:rPr>
                        <a:t> 202</a:t>
                      </a:r>
                      <a:r>
                        <a:rPr lang="en-US" sz="1400" b="1" i="0" u="none" strike="noStrike" cap="none" dirty="0">
                          <a:solidFill>
                            <a:schemeClr val="bg1"/>
                          </a:solidFill>
                          <a:latin typeface="DengXian" panose="02010600030101010101" pitchFamily="2" charset="-122"/>
                          <a:ea typeface="DengXian" panose="02010600030101010101" pitchFamily="2" charset="-122"/>
                          <a:cs typeface="微软雅黑"/>
                        </a:rPr>
                        <a:t>6</a:t>
                      </a:r>
                      <a:endParaRPr sz="1400" b="1" i="0" u="none" strike="noStrike" cap="none" dirty="0">
                        <a:solidFill>
                          <a:schemeClr val="bg1"/>
                        </a:solidFill>
                        <a:latin typeface="DengXian" panose="02010600030101010101" pitchFamily="2" charset="-122"/>
                        <a:ea typeface="DengXian" panose="02010600030101010101" pitchFamily="2" charset="-122"/>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rgbClr val="194D48"/>
                    </a:solidFill>
                  </a:tcPr>
                </a:tc>
                <a:tc>
                  <a:txBody>
                    <a:bodyPr/>
                    <a:lstStyle/>
                    <a:p>
                      <a:pPr marL="0" marR="0" lvl="0" indent="0" algn="ctr">
                        <a:lnSpc>
                          <a:spcPct val="100000"/>
                        </a:lnSpc>
                        <a:buNone/>
                        <a:defRPr/>
                      </a:pPr>
                      <a:r>
                        <a:rPr lang="ru-RU" sz="1400" b="1" i="0" u="none" strike="noStrike" cap="none" dirty="0">
                          <a:solidFill>
                            <a:schemeClr val="bg1"/>
                          </a:solidFill>
                          <a:latin typeface="DengXian" panose="02010600030101010101" pitchFamily="2" charset="-122"/>
                          <a:ea typeface="DengXian" panose="02010600030101010101" pitchFamily="2" charset="-122"/>
                          <a:cs typeface="微软雅黑"/>
                        </a:rPr>
                        <a:t>4кв.</a:t>
                      </a:r>
                      <a:r>
                        <a:rPr sz="1400" b="1" i="0" u="none" strike="noStrike" cap="none" dirty="0">
                          <a:solidFill>
                            <a:schemeClr val="bg1"/>
                          </a:solidFill>
                          <a:latin typeface="DengXian" panose="02010600030101010101" pitchFamily="2" charset="-122"/>
                          <a:ea typeface="DengXian" panose="02010600030101010101" pitchFamily="2" charset="-122"/>
                          <a:cs typeface="微软雅黑"/>
                        </a:rPr>
                        <a:t> 202</a:t>
                      </a:r>
                      <a:r>
                        <a:rPr lang="en-US" sz="1400" b="1" i="0" u="none" strike="noStrike" cap="none" dirty="0">
                          <a:solidFill>
                            <a:schemeClr val="bg1"/>
                          </a:solidFill>
                          <a:latin typeface="DengXian" panose="02010600030101010101" pitchFamily="2" charset="-122"/>
                          <a:ea typeface="DengXian" panose="02010600030101010101" pitchFamily="2" charset="-122"/>
                          <a:cs typeface="微软雅黑"/>
                        </a:rPr>
                        <a:t>6</a:t>
                      </a:r>
                      <a:endParaRPr sz="1400" b="1" i="0" u="none" strike="noStrike" cap="none" dirty="0">
                        <a:solidFill>
                          <a:schemeClr val="bg1"/>
                        </a:solidFill>
                        <a:latin typeface="DengXian" panose="02010600030101010101" pitchFamily="2" charset="-122"/>
                        <a:ea typeface="DengXian" panose="02010600030101010101" pitchFamily="2" charset="-122"/>
                        <a:cs typeface="微软雅黑"/>
                      </a:endParaRPr>
                    </a:p>
                  </a:txBody>
                  <a:tcPr marL="121920" marR="121920" anchor="ctr">
                    <a:lnL w="12700" algn="ctr">
                      <a:solidFill>
                        <a:schemeClr val="tx1"/>
                      </a:solidFill>
                    </a:lnL>
                    <a:lnR w="12700" cap="flat" cmpd="sng" algn="ctr">
                      <a:solidFill>
                        <a:schemeClr val="tx1"/>
                      </a:solidFill>
                      <a:prstDash val="solid"/>
                      <a:round/>
                      <a:headEnd type="none" w="med" len="med"/>
                      <a:tailEnd type="none" w="med" len="med"/>
                    </a:lnR>
                    <a:lnT w="12700" algn="ctr">
                      <a:solidFill>
                        <a:schemeClr val="tx1"/>
                      </a:solidFill>
                    </a:lnT>
                    <a:lnB w="12700" algn="ctr">
                      <a:solidFill>
                        <a:schemeClr val="tx1"/>
                      </a:solidFill>
                    </a:lnB>
                    <a:solidFill>
                      <a:srgbClr val="194D48"/>
                    </a:solidFill>
                  </a:tcPr>
                </a:tc>
                <a:tc>
                  <a:txBody>
                    <a:bodyPr/>
                    <a:lstStyle/>
                    <a:p>
                      <a:pPr marL="0" marR="0" lvl="0" indent="0" algn="ctr">
                        <a:lnSpc>
                          <a:spcPct val="100000"/>
                        </a:lnSpc>
                        <a:buNone/>
                        <a:defRPr/>
                      </a:pPr>
                      <a:r>
                        <a:rPr lang="ru-RU" sz="1400" b="1" i="0" u="none" strike="noStrike" cap="none" dirty="0">
                          <a:solidFill>
                            <a:schemeClr val="bg1"/>
                          </a:solidFill>
                          <a:latin typeface="DengXian" panose="02010600030101010101" pitchFamily="2" charset="-122"/>
                          <a:ea typeface="DengXian" panose="02010600030101010101" pitchFamily="2" charset="-122"/>
                          <a:cs typeface="微软雅黑"/>
                        </a:rPr>
                        <a:t>Итого</a:t>
                      </a:r>
                      <a:r>
                        <a:rPr lang="en-US" sz="1400" b="1" i="0" u="none" strike="noStrike" cap="none" dirty="0">
                          <a:solidFill>
                            <a:schemeClr val="bg1"/>
                          </a:solidFill>
                          <a:latin typeface="DengXian" panose="02010600030101010101" pitchFamily="2" charset="-122"/>
                          <a:ea typeface="DengXian" panose="02010600030101010101" pitchFamily="2" charset="-122"/>
                          <a:cs typeface="微软雅黑"/>
                        </a:rPr>
                        <a:t> </a:t>
                      </a:r>
                      <a:r>
                        <a:rPr sz="1400" b="1" i="0" u="none" strike="noStrike" cap="none" dirty="0">
                          <a:solidFill>
                            <a:schemeClr val="bg1"/>
                          </a:solidFill>
                          <a:latin typeface="DengXian" panose="02010600030101010101" pitchFamily="2" charset="-122"/>
                          <a:ea typeface="DengXian" panose="02010600030101010101" pitchFamily="2" charset="-122"/>
                          <a:cs typeface="微软雅黑"/>
                        </a:rPr>
                        <a:t>202</a:t>
                      </a:r>
                      <a:r>
                        <a:rPr lang="ru-RU" sz="1400" b="1" i="0" u="none" strike="noStrike" cap="none" dirty="0">
                          <a:solidFill>
                            <a:schemeClr val="bg1"/>
                          </a:solidFill>
                          <a:latin typeface="DengXian" panose="02010600030101010101" pitchFamily="2" charset="-122"/>
                          <a:ea typeface="DengXian" panose="02010600030101010101" pitchFamily="2" charset="-122"/>
                          <a:cs typeface="微软雅黑"/>
                        </a:rPr>
                        <a:t>6</a:t>
                      </a:r>
                      <a:endParaRPr sz="1400" b="1" i="0" u="none" strike="noStrike" cap="none" dirty="0">
                        <a:solidFill>
                          <a:schemeClr val="bg1"/>
                        </a:solidFill>
                        <a:latin typeface="DengXian" panose="02010600030101010101" pitchFamily="2" charset="-122"/>
                        <a:ea typeface="DengXian" panose="02010600030101010101" pitchFamily="2" charset="-122"/>
                        <a:cs typeface="微软雅黑"/>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94D48"/>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i="0" u="none" strike="noStrike" cap="none" dirty="0">
                          <a:solidFill>
                            <a:schemeClr val="bg1"/>
                          </a:solidFill>
                          <a:latin typeface="DengXian" panose="02010600030101010101" pitchFamily="2" charset="-122"/>
                          <a:ea typeface="DengXian" panose="02010600030101010101" pitchFamily="2" charset="-122"/>
                          <a:cs typeface="微软雅黑"/>
                        </a:rPr>
                        <a:t>Итого</a:t>
                      </a:r>
                      <a:r>
                        <a:rPr lang="en-US" sz="1400" b="1" i="0" u="none" strike="noStrike" cap="none" dirty="0">
                          <a:solidFill>
                            <a:schemeClr val="bg1"/>
                          </a:solidFill>
                          <a:latin typeface="DengXian" panose="02010600030101010101" pitchFamily="2" charset="-122"/>
                          <a:ea typeface="DengXian" panose="02010600030101010101" pitchFamily="2" charset="-122"/>
                          <a:cs typeface="微软雅黑"/>
                        </a:rPr>
                        <a:t> 2027</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94D48"/>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i="0" u="none" strike="noStrike" cap="none" dirty="0">
                          <a:solidFill>
                            <a:schemeClr val="bg1"/>
                          </a:solidFill>
                          <a:latin typeface="DengXian" panose="02010600030101010101" pitchFamily="2" charset="-122"/>
                          <a:ea typeface="DengXian" panose="02010600030101010101" pitchFamily="2" charset="-122"/>
                          <a:cs typeface="微软雅黑"/>
                        </a:rPr>
                        <a:t>Итого</a:t>
                      </a:r>
                      <a:r>
                        <a:rPr lang="en-US" sz="1400" b="1" i="0" u="none" strike="noStrike" cap="none" dirty="0">
                          <a:solidFill>
                            <a:schemeClr val="bg1"/>
                          </a:solidFill>
                          <a:latin typeface="DengXian" panose="02010600030101010101" pitchFamily="2" charset="-122"/>
                          <a:ea typeface="DengXian" panose="02010600030101010101" pitchFamily="2" charset="-122"/>
                          <a:cs typeface="微软雅黑"/>
                        </a:rPr>
                        <a:t> 2028</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94D48"/>
                    </a:solidFill>
                  </a:tcPr>
                </a:tc>
                <a:extLst>
                  <a:ext uri="{0D108BD9-81ED-4DB2-BD59-A6C34878D82A}">
                    <a16:rowId xmlns:a16="http://schemas.microsoft.com/office/drawing/2014/main" val="10001"/>
                  </a:ext>
                </a:extLst>
              </a:tr>
              <a:tr h="432000">
                <a:tc>
                  <a:txBody>
                    <a:bodyPr/>
                    <a:lstStyle/>
                    <a:p>
                      <a:pPr>
                        <a:defRPr/>
                      </a:pPr>
                      <a:r>
                        <a:rPr lang="ru-RU" sz="1400" dirty="0">
                          <a:latin typeface="DengXian" panose="02010600030101010101" pitchFamily="2" charset="-122"/>
                          <a:ea typeface="DengXian" panose="02010600030101010101" pitchFamily="2" charset="-122"/>
                          <a:cs typeface="微软雅黑"/>
                        </a:rPr>
                        <a:t>Ли/</a:t>
                      </a:r>
                      <a:r>
                        <a:rPr lang="en-US" sz="1400" dirty="0">
                          <a:latin typeface="DengXian" panose="02010600030101010101" pitchFamily="2" charset="-122"/>
                          <a:ea typeface="DengXian" panose="02010600030101010101" pitchFamily="2" charset="-122"/>
                          <a:cs typeface="微软雅黑"/>
                        </a:rPr>
                        <a:t>Li 6</a:t>
                      </a:r>
                      <a:endParaRPr sz="1400" dirty="0">
                        <a:latin typeface="DengXian" panose="02010600030101010101" pitchFamily="2" charset="-122"/>
                        <a:ea typeface="DengXian" panose="02010600030101010101" pitchFamily="2" charset="-122"/>
                        <a:cs typeface="微软雅黑"/>
                      </a:endParaRPr>
                    </a:p>
                  </a:txBody>
                  <a:tcPr marL="121920" marR="121920" anchor="ctr">
                    <a:lnL w="12700" algn="ctr">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lgn="ctr">
                      <a:solidFill>
                        <a:schemeClr val="tx1"/>
                      </a:solidFill>
                    </a:lnB>
                    <a:noFill/>
                  </a:tcPr>
                </a:tc>
                <a:tc>
                  <a:txBody>
                    <a:bodyPr/>
                    <a:lstStyle/>
                    <a:p>
                      <a:pPr marL="0" marR="0" lvl="0" indent="0" algn="ctr">
                        <a:lnSpc>
                          <a:spcPts val="1200"/>
                        </a:lnSpc>
                        <a:spcBef>
                          <a:spcPts val="0"/>
                        </a:spcBef>
                        <a:buNone/>
                        <a:defRPr/>
                      </a:pPr>
                      <a:endParaRPr sz="1400" b="0" i="0" u="none" strike="noStrike" cap="none" dirty="0">
                        <a:solidFill>
                          <a:schemeClr val="tx1"/>
                        </a:solidFill>
                        <a:latin typeface="DengXian" panose="02010600030101010101" pitchFamily="2" charset="-122"/>
                        <a:ea typeface="DengXian" panose="02010600030101010101" pitchFamily="2" charset="-122"/>
                        <a:cs typeface="微软雅黑"/>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lgn="ctr">
                      <a:solidFill>
                        <a:schemeClr val="tx1"/>
                      </a:solidFill>
                    </a:lnB>
                    <a:solidFill>
                      <a:schemeClr val="bg1"/>
                    </a:solidFill>
                  </a:tcPr>
                </a:tc>
                <a:tc>
                  <a:txBody>
                    <a:bodyPr/>
                    <a:lstStyle/>
                    <a:p>
                      <a:pPr marL="0" marR="0" lvl="0" indent="0" algn="ctr">
                        <a:lnSpc>
                          <a:spcPts val="1200"/>
                        </a:lnSpc>
                        <a:spcBef>
                          <a:spcPts val="0"/>
                        </a:spcBef>
                        <a:buNone/>
                        <a:defRPr/>
                      </a:pPr>
                      <a:endParaRPr sz="1400" b="0" i="0" u="none" strike="noStrike" cap="none" dirty="0">
                        <a:solidFill>
                          <a:schemeClr val="tx1"/>
                        </a:solidFill>
                        <a:latin typeface="DengXian" panose="02010600030101010101" pitchFamily="2" charset="-122"/>
                        <a:ea typeface="DengXian" panose="02010600030101010101" pitchFamily="2" charset="-122"/>
                        <a:cs typeface="微软雅黑"/>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lgn="ctr">
                      <a:solidFill>
                        <a:schemeClr val="tx1"/>
                      </a:solidFill>
                    </a:lnB>
                    <a:solidFill>
                      <a:schemeClr val="bg1"/>
                    </a:solidFill>
                  </a:tcPr>
                </a:tc>
                <a:tc>
                  <a:txBody>
                    <a:bodyPr/>
                    <a:lstStyle/>
                    <a:p>
                      <a:pPr marL="0" marR="0" lvl="0" indent="0" algn="ctr">
                        <a:lnSpc>
                          <a:spcPts val="1200"/>
                        </a:lnSpc>
                        <a:spcBef>
                          <a:spcPts val="0"/>
                        </a:spcBef>
                        <a:buNone/>
                        <a:defRPr/>
                      </a:pPr>
                      <a:endParaRPr sz="1400" b="0" i="0" u="none" strike="noStrike" cap="none" dirty="0">
                        <a:solidFill>
                          <a:schemeClr val="tx1"/>
                        </a:solidFill>
                        <a:latin typeface="DengXian" panose="02010600030101010101" pitchFamily="2" charset="-122"/>
                        <a:ea typeface="DengXian" panose="02010600030101010101" pitchFamily="2" charset="-122"/>
                        <a:cs typeface="微软雅黑"/>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lgn="ctr">
                      <a:solidFill>
                        <a:schemeClr val="tx1"/>
                      </a:solidFill>
                    </a:lnB>
                    <a:solidFill>
                      <a:schemeClr val="bg1"/>
                    </a:solidFill>
                  </a:tcPr>
                </a:tc>
                <a:tc>
                  <a:txBody>
                    <a:bodyPr/>
                    <a:lstStyle/>
                    <a:p>
                      <a:pPr marL="0" marR="0" lvl="0" indent="0" algn="ctr">
                        <a:lnSpc>
                          <a:spcPts val="1200"/>
                        </a:lnSpc>
                        <a:spcBef>
                          <a:spcPts val="0"/>
                        </a:spcBef>
                        <a:buNone/>
                        <a:defRPr/>
                      </a:pPr>
                      <a:endParaRPr sz="1400" b="0" i="0" u="none" strike="noStrike" cap="none" dirty="0">
                        <a:solidFill>
                          <a:schemeClr val="tx1"/>
                        </a:solidFill>
                        <a:latin typeface="DengXian" panose="02010600030101010101" pitchFamily="2" charset="-122"/>
                        <a:ea typeface="DengXian" panose="02010600030101010101" pitchFamily="2" charset="-122"/>
                        <a:cs typeface="微软雅黑"/>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DA"/>
                    </a:solidFill>
                  </a:tcPr>
                </a:tc>
                <a:tc>
                  <a:txBody>
                    <a:bodyPr/>
                    <a:lstStyle/>
                    <a:p>
                      <a:pPr marL="0" marR="0" lvl="0" indent="0" algn="ctr">
                        <a:lnSpc>
                          <a:spcPts val="1200"/>
                        </a:lnSpc>
                        <a:spcBef>
                          <a:spcPts val="0"/>
                        </a:spcBef>
                        <a:buNone/>
                        <a:defRPr/>
                      </a:pPr>
                      <a:endParaRPr sz="1400" b="0" i="0" u="none" strike="noStrike" cap="none" dirty="0">
                        <a:solidFill>
                          <a:schemeClr val="tx1"/>
                        </a:solidFill>
                        <a:latin typeface="DengXian" panose="02010600030101010101" pitchFamily="2" charset="-122"/>
                        <a:ea typeface="DengXian" panose="02010600030101010101" pitchFamily="2" charset="-122"/>
                        <a:cs typeface="微软雅黑"/>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a:lnSpc>
                          <a:spcPts val="1200"/>
                        </a:lnSpc>
                        <a:spcBef>
                          <a:spcPts val="0"/>
                        </a:spcBef>
                        <a:buNone/>
                        <a:defRPr/>
                      </a:pPr>
                      <a:endParaRPr sz="1400" b="0" i="0" u="none" strike="noStrike" cap="none" dirty="0">
                        <a:solidFill>
                          <a:schemeClr val="tx1"/>
                        </a:solidFill>
                        <a:latin typeface="DengXian" panose="02010600030101010101" pitchFamily="2" charset="-122"/>
                        <a:ea typeface="DengXian" panose="02010600030101010101" pitchFamily="2" charset="-122"/>
                        <a:cs typeface="微软雅黑"/>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32000">
                <a:tc>
                  <a:txBody>
                    <a:bodyPr/>
                    <a:lstStyle/>
                    <a:p>
                      <a:pPr>
                        <a:defRPr/>
                      </a:pPr>
                      <a:r>
                        <a:rPr lang="ru-RU" sz="1400" dirty="0">
                          <a:latin typeface="DengXian" panose="02010600030101010101" pitchFamily="2" charset="-122"/>
                          <a:ea typeface="DengXian" panose="02010600030101010101" pitchFamily="2" charset="-122"/>
                          <a:cs typeface="微软雅黑"/>
                        </a:rPr>
                        <a:t>Ли/</a:t>
                      </a:r>
                      <a:r>
                        <a:rPr lang="en-US" sz="1400" dirty="0">
                          <a:latin typeface="DengXian" panose="02010600030101010101" pitchFamily="2" charset="-122"/>
                          <a:ea typeface="DengXian" panose="02010600030101010101" pitchFamily="2" charset="-122"/>
                          <a:cs typeface="微软雅黑"/>
                        </a:rPr>
                        <a:t>Li 7</a:t>
                      </a:r>
                      <a:endParaRPr sz="1400" dirty="0">
                        <a:latin typeface="DengXian" panose="02010600030101010101" pitchFamily="2" charset="-122"/>
                        <a:ea typeface="DengXian" panose="02010600030101010101" pitchFamily="2" charset="-122"/>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noFill/>
                  </a:tcPr>
                </a:tc>
                <a:tc>
                  <a:txBody>
                    <a:bodyPr/>
                    <a:lstStyle/>
                    <a:p>
                      <a:pPr marL="0" marR="0" lvl="0" indent="0" algn="ctr" defTabSz="914400">
                        <a:lnSpc>
                          <a:spcPts val="1200"/>
                        </a:lnSpc>
                        <a:spcBef>
                          <a:spcPts val="0"/>
                        </a:spcBef>
                        <a:spcAft>
                          <a:spcPts val="0"/>
                        </a:spcAft>
                        <a:buClrTx/>
                        <a:buSzTx/>
                        <a:buFontTx/>
                        <a:buNone/>
                        <a:defRPr/>
                      </a:pPr>
                      <a:endParaRPr sz="1400" b="0" i="0" u="none" strike="noStrike" cap="none" dirty="0">
                        <a:solidFill>
                          <a:schemeClr val="bg1">
                            <a:lumMod val="65000"/>
                          </a:schemeClr>
                        </a:solidFill>
                        <a:latin typeface="DengXian" panose="02010600030101010101" pitchFamily="2" charset="-122"/>
                        <a:ea typeface="DengXian" panose="02010600030101010101" pitchFamily="2" charset="-122"/>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defTabSz="914400">
                        <a:lnSpc>
                          <a:spcPts val="1200"/>
                        </a:lnSpc>
                        <a:spcBef>
                          <a:spcPts val="0"/>
                        </a:spcBef>
                        <a:spcAft>
                          <a:spcPts val="0"/>
                        </a:spcAft>
                        <a:buClrTx/>
                        <a:buSzTx/>
                        <a:buFontTx/>
                        <a:buNone/>
                        <a:defRPr/>
                      </a:pPr>
                      <a:endParaRPr sz="1400" b="0" i="0" u="none" strike="noStrike" cap="none" dirty="0">
                        <a:solidFill>
                          <a:schemeClr val="bg1">
                            <a:lumMod val="65000"/>
                          </a:schemeClr>
                        </a:solidFill>
                        <a:latin typeface="DengXian" panose="02010600030101010101" pitchFamily="2" charset="-122"/>
                        <a:ea typeface="DengXian" panose="02010600030101010101" pitchFamily="2" charset="-122"/>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defTabSz="914400">
                        <a:lnSpc>
                          <a:spcPts val="1200"/>
                        </a:lnSpc>
                        <a:spcBef>
                          <a:spcPts val="0"/>
                        </a:spcBef>
                        <a:spcAft>
                          <a:spcPts val="0"/>
                        </a:spcAft>
                        <a:buClrTx/>
                        <a:buSzTx/>
                        <a:buFontTx/>
                        <a:buNone/>
                        <a:defRPr/>
                      </a:pPr>
                      <a:endParaRPr lang="ru-RU" sz="1400" dirty="0">
                        <a:latin typeface="DengXian" panose="02010600030101010101" pitchFamily="2" charset="-122"/>
                        <a:ea typeface="DengXian" panose="02010600030101010101" pitchFamily="2" charset="-122"/>
                      </a:endParaRPr>
                    </a:p>
                  </a:txBody>
                  <a:tcPr marL="121920" marR="121920" anchor="ctr">
                    <a:lnL w="12700" algn="ctr">
                      <a:solidFill>
                        <a:schemeClr val="tx1"/>
                      </a:solidFill>
                    </a:lnL>
                    <a:lnR w="12700" cap="flat" cmpd="sng" algn="ctr">
                      <a:solidFill>
                        <a:schemeClr val="tx1"/>
                      </a:solidFill>
                      <a:prstDash val="solid"/>
                      <a:round/>
                      <a:headEnd type="none" w="med" len="med"/>
                      <a:tailEnd type="none" w="med" len="med"/>
                    </a:lnR>
                    <a:lnT w="12700" algn="ctr">
                      <a:solidFill>
                        <a:schemeClr val="tx1"/>
                      </a:solidFill>
                    </a:lnT>
                    <a:lnB w="12700" algn="ctr">
                      <a:solidFill>
                        <a:schemeClr val="tx1"/>
                      </a:solidFill>
                    </a:lnB>
                    <a:solidFill>
                      <a:schemeClr val="bg1"/>
                    </a:solidFill>
                  </a:tcPr>
                </a:tc>
                <a:tc>
                  <a:txBody>
                    <a:bodyPr/>
                    <a:lstStyle/>
                    <a:p>
                      <a:pPr marL="0" marR="0" lvl="0" indent="0" algn="ctr">
                        <a:lnSpc>
                          <a:spcPts val="1200"/>
                        </a:lnSpc>
                        <a:spcBef>
                          <a:spcPts val="0"/>
                        </a:spcBef>
                        <a:buNone/>
                        <a:defRPr/>
                      </a:pPr>
                      <a:endParaRPr sz="1400" b="0" i="0" u="none" strike="noStrike" cap="none" dirty="0">
                        <a:solidFill>
                          <a:schemeClr val="tx1"/>
                        </a:solidFill>
                        <a:latin typeface="DengXian" panose="02010600030101010101" pitchFamily="2" charset="-122"/>
                        <a:ea typeface="DengXian" panose="02010600030101010101" pitchFamily="2" charset="-122"/>
                        <a:cs typeface="微软雅黑"/>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DA"/>
                    </a:solidFill>
                  </a:tcPr>
                </a:tc>
                <a:tc>
                  <a:txBody>
                    <a:bodyPr/>
                    <a:lstStyle/>
                    <a:p>
                      <a:pPr marL="0" marR="0" lvl="0" indent="0" algn="ctr">
                        <a:lnSpc>
                          <a:spcPts val="1200"/>
                        </a:lnSpc>
                        <a:spcBef>
                          <a:spcPts val="0"/>
                        </a:spcBef>
                        <a:buNone/>
                        <a:defRPr/>
                      </a:pPr>
                      <a:endParaRPr sz="1400" b="0" i="0" u="none" strike="noStrike" cap="none" dirty="0">
                        <a:solidFill>
                          <a:schemeClr val="tx1"/>
                        </a:solidFill>
                        <a:latin typeface="DengXian" panose="02010600030101010101" pitchFamily="2" charset="-122"/>
                        <a:ea typeface="DengXian" panose="02010600030101010101" pitchFamily="2" charset="-122"/>
                        <a:cs typeface="微软雅黑"/>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a:lnSpc>
                          <a:spcPts val="1200"/>
                        </a:lnSpc>
                        <a:spcBef>
                          <a:spcPts val="0"/>
                        </a:spcBef>
                        <a:buNone/>
                        <a:defRPr/>
                      </a:pPr>
                      <a:endParaRPr sz="1400" b="0" i="0" u="none" strike="noStrike" cap="none" dirty="0">
                        <a:solidFill>
                          <a:schemeClr val="tx1"/>
                        </a:solidFill>
                        <a:latin typeface="DengXian" panose="02010600030101010101" pitchFamily="2" charset="-122"/>
                        <a:ea typeface="DengXian" panose="02010600030101010101" pitchFamily="2" charset="-122"/>
                        <a:cs typeface="微软雅黑"/>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32000">
                <a:tc>
                  <a:txBody>
                    <a:bodyPr/>
                    <a:lstStyle/>
                    <a:p>
                      <a:pPr>
                        <a:defRPr/>
                      </a:pPr>
                      <a:r>
                        <a:rPr lang="ru-RU" sz="1400" dirty="0">
                          <a:latin typeface="DengXian" panose="02010600030101010101" pitchFamily="2" charset="-122"/>
                          <a:ea typeface="DengXian" panose="02010600030101010101" pitchFamily="2" charset="-122"/>
                          <a:cs typeface="微软雅黑"/>
                        </a:rPr>
                        <a:t>Ли/</a:t>
                      </a:r>
                      <a:r>
                        <a:rPr lang="en-US" sz="1400" dirty="0">
                          <a:latin typeface="DengXian" panose="02010600030101010101" pitchFamily="2" charset="-122"/>
                          <a:ea typeface="DengXian" panose="02010600030101010101" pitchFamily="2" charset="-122"/>
                          <a:cs typeface="微软雅黑"/>
                        </a:rPr>
                        <a:t>Li 9</a:t>
                      </a:r>
                      <a:endParaRPr sz="1400" dirty="0">
                        <a:latin typeface="DengXian" panose="02010600030101010101" pitchFamily="2" charset="-122"/>
                        <a:ea typeface="DengXian" panose="02010600030101010101" pitchFamily="2" charset="-122"/>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noFill/>
                  </a:tcPr>
                </a:tc>
                <a:tc>
                  <a:txBody>
                    <a:bodyPr/>
                    <a:lstStyle/>
                    <a:p>
                      <a:pPr marL="0" marR="0" lvl="0" indent="0" algn="ctr" defTabSz="914400">
                        <a:lnSpc>
                          <a:spcPts val="1200"/>
                        </a:lnSpc>
                        <a:spcBef>
                          <a:spcPts val="0"/>
                        </a:spcBef>
                        <a:spcAft>
                          <a:spcPts val="0"/>
                        </a:spcAft>
                        <a:buClrTx/>
                        <a:buSzTx/>
                        <a:buFontTx/>
                        <a:buNone/>
                        <a:defRPr/>
                      </a:pPr>
                      <a:endParaRPr sz="1400" b="0" i="0" u="none" strike="noStrike" cap="none">
                        <a:solidFill>
                          <a:schemeClr val="bg1">
                            <a:lumMod val="65000"/>
                          </a:schemeClr>
                        </a:solidFill>
                        <a:latin typeface="DengXian" panose="02010600030101010101" pitchFamily="2" charset="-122"/>
                        <a:ea typeface="DengXian" panose="02010600030101010101" pitchFamily="2" charset="-122"/>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defTabSz="914400">
                        <a:lnSpc>
                          <a:spcPts val="1200"/>
                        </a:lnSpc>
                        <a:spcBef>
                          <a:spcPts val="0"/>
                        </a:spcBef>
                        <a:spcAft>
                          <a:spcPts val="0"/>
                        </a:spcAft>
                        <a:buClrTx/>
                        <a:buSzTx/>
                        <a:buFontTx/>
                        <a:buNone/>
                        <a:defRPr/>
                      </a:pPr>
                      <a:endParaRPr sz="1400" b="0" i="0" u="none" strike="noStrike" cap="none">
                        <a:solidFill>
                          <a:schemeClr val="bg1">
                            <a:lumMod val="65000"/>
                          </a:schemeClr>
                        </a:solidFill>
                        <a:latin typeface="DengXian" panose="02010600030101010101" pitchFamily="2" charset="-122"/>
                        <a:ea typeface="DengXian" panose="02010600030101010101" pitchFamily="2" charset="-122"/>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defTabSz="914400">
                        <a:lnSpc>
                          <a:spcPts val="1200"/>
                        </a:lnSpc>
                        <a:spcBef>
                          <a:spcPts val="0"/>
                        </a:spcBef>
                        <a:spcAft>
                          <a:spcPts val="0"/>
                        </a:spcAft>
                        <a:buClrTx/>
                        <a:buSzTx/>
                        <a:buFontTx/>
                        <a:buNone/>
                        <a:defRPr/>
                      </a:pPr>
                      <a:endParaRPr lang="ru-RU" sz="1400" dirty="0">
                        <a:latin typeface="DengXian" panose="02010600030101010101" pitchFamily="2" charset="-122"/>
                        <a:ea typeface="DengXian" panose="02010600030101010101" pitchFamily="2" charset="-122"/>
                      </a:endParaRPr>
                    </a:p>
                  </a:txBody>
                  <a:tcPr marL="121920" marR="121920" anchor="ctr">
                    <a:lnL w="12700" algn="ctr">
                      <a:solidFill>
                        <a:schemeClr val="tx1"/>
                      </a:solidFill>
                    </a:lnL>
                    <a:lnR w="12700" cap="flat" cmpd="sng" algn="ctr">
                      <a:solidFill>
                        <a:schemeClr val="tx1"/>
                      </a:solidFill>
                      <a:prstDash val="solid"/>
                      <a:round/>
                      <a:headEnd type="none" w="med" len="med"/>
                      <a:tailEnd type="none" w="med" len="med"/>
                    </a:lnR>
                    <a:lnT w="12700" algn="ctr">
                      <a:solidFill>
                        <a:schemeClr val="tx1"/>
                      </a:solidFill>
                    </a:lnT>
                    <a:lnB w="12700" algn="ctr">
                      <a:solidFill>
                        <a:schemeClr val="tx1"/>
                      </a:solidFill>
                    </a:lnB>
                    <a:solidFill>
                      <a:schemeClr val="bg1"/>
                    </a:solidFill>
                  </a:tcPr>
                </a:tc>
                <a:tc>
                  <a:txBody>
                    <a:bodyPr/>
                    <a:lstStyle/>
                    <a:p>
                      <a:pPr marL="0" marR="0" lvl="0" indent="0" algn="ctr">
                        <a:lnSpc>
                          <a:spcPts val="1200"/>
                        </a:lnSpc>
                        <a:spcBef>
                          <a:spcPts val="0"/>
                        </a:spcBef>
                        <a:buNone/>
                        <a:defRPr/>
                      </a:pPr>
                      <a:endParaRPr sz="1400" b="0" i="0" u="none" strike="noStrike" cap="none" dirty="0">
                        <a:solidFill>
                          <a:schemeClr val="tx1"/>
                        </a:solidFill>
                        <a:latin typeface="DengXian" panose="02010600030101010101" pitchFamily="2" charset="-122"/>
                        <a:ea typeface="DengXian" panose="02010600030101010101" pitchFamily="2" charset="-122"/>
                        <a:cs typeface="微软雅黑"/>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DA"/>
                    </a:solidFill>
                  </a:tcPr>
                </a:tc>
                <a:tc>
                  <a:txBody>
                    <a:bodyPr/>
                    <a:lstStyle/>
                    <a:p>
                      <a:pPr marL="0" marR="0" lvl="0" indent="0" algn="ctr">
                        <a:lnSpc>
                          <a:spcPts val="1200"/>
                        </a:lnSpc>
                        <a:spcBef>
                          <a:spcPts val="0"/>
                        </a:spcBef>
                        <a:buNone/>
                        <a:defRPr/>
                      </a:pPr>
                      <a:endParaRPr sz="1400" b="0" i="0" u="none" strike="noStrike" cap="none" dirty="0">
                        <a:solidFill>
                          <a:schemeClr val="tx1"/>
                        </a:solidFill>
                        <a:latin typeface="DengXian" panose="02010600030101010101" pitchFamily="2" charset="-122"/>
                        <a:ea typeface="DengXian" panose="02010600030101010101" pitchFamily="2" charset="-122"/>
                        <a:cs typeface="微软雅黑"/>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a:lnSpc>
                          <a:spcPts val="1200"/>
                        </a:lnSpc>
                        <a:spcBef>
                          <a:spcPts val="0"/>
                        </a:spcBef>
                        <a:buNone/>
                        <a:defRPr/>
                      </a:pPr>
                      <a:endParaRPr sz="1400" b="0" i="0" u="none" strike="noStrike" cap="none" dirty="0">
                        <a:solidFill>
                          <a:schemeClr val="tx1"/>
                        </a:solidFill>
                        <a:latin typeface="DengXian" panose="02010600030101010101" pitchFamily="2" charset="-122"/>
                        <a:ea typeface="DengXian" panose="02010600030101010101" pitchFamily="2" charset="-122"/>
                        <a:cs typeface="微软雅黑"/>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graphicFrame>
        <p:nvGraphicFramePr>
          <p:cNvPr id="10" name="Table 40"/>
          <p:cNvGraphicFramePr>
            <a:graphicFrameLocks/>
          </p:cNvGraphicFramePr>
          <p:nvPr>
            <p:extLst>
              <p:ext uri="{D42A27DB-BD31-4B8C-83A1-F6EECF244321}">
                <p14:modId xmlns:p14="http://schemas.microsoft.com/office/powerpoint/2010/main" val="2042562885"/>
              </p:ext>
            </p:extLst>
          </p:nvPr>
        </p:nvGraphicFramePr>
        <p:xfrm>
          <a:off x="369651" y="3976497"/>
          <a:ext cx="11438985" cy="2160000"/>
        </p:xfrm>
        <a:graphic>
          <a:graphicData uri="http://schemas.openxmlformats.org/drawingml/2006/table">
            <a:tbl>
              <a:tblPr/>
              <a:tblGrid>
                <a:gridCol w="2525949">
                  <a:extLst>
                    <a:ext uri="{9D8B030D-6E8A-4147-A177-3AD203B41FA5}">
                      <a16:colId xmlns:a16="http://schemas.microsoft.com/office/drawing/2014/main" val="20000"/>
                    </a:ext>
                  </a:extLst>
                </a:gridCol>
                <a:gridCol w="1485506">
                  <a:extLst>
                    <a:ext uri="{9D8B030D-6E8A-4147-A177-3AD203B41FA5}">
                      <a16:colId xmlns:a16="http://schemas.microsoft.com/office/drawing/2014/main" val="20001"/>
                    </a:ext>
                  </a:extLst>
                </a:gridCol>
                <a:gridCol w="1485506">
                  <a:extLst>
                    <a:ext uri="{9D8B030D-6E8A-4147-A177-3AD203B41FA5}">
                      <a16:colId xmlns:a16="http://schemas.microsoft.com/office/drawing/2014/main" val="20002"/>
                    </a:ext>
                  </a:extLst>
                </a:gridCol>
                <a:gridCol w="1485506">
                  <a:extLst>
                    <a:ext uri="{9D8B030D-6E8A-4147-A177-3AD203B41FA5}">
                      <a16:colId xmlns:a16="http://schemas.microsoft.com/office/drawing/2014/main" val="20003"/>
                    </a:ext>
                  </a:extLst>
                </a:gridCol>
                <a:gridCol w="1485506">
                  <a:extLst>
                    <a:ext uri="{9D8B030D-6E8A-4147-A177-3AD203B41FA5}">
                      <a16:colId xmlns:a16="http://schemas.microsoft.com/office/drawing/2014/main" val="20004"/>
                    </a:ext>
                  </a:extLst>
                </a:gridCol>
                <a:gridCol w="1485506">
                  <a:extLst>
                    <a:ext uri="{9D8B030D-6E8A-4147-A177-3AD203B41FA5}">
                      <a16:colId xmlns:a16="http://schemas.microsoft.com/office/drawing/2014/main" val="3507652489"/>
                    </a:ext>
                  </a:extLst>
                </a:gridCol>
                <a:gridCol w="1485506">
                  <a:extLst>
                    <a:ext uri="{9D8B030D-6E8A-4147-A177-3AD203B41FA5}">
                      <a16:colId xmlns:a16="http://schemas.microsoft.com/office/drawing/2014/main" val="2688170119"/>
                    </a:ext>
                  </a:extLst>
                </a:gridCol>
              </a:tblGrid>
              <a:tr h="432000">
                <a:tc gridSpan="7">
                  <a:txBody>
                    <a:bodyPr/>
                    <a:lstStyle/>
                    <a:p>
                      <a:pPr marL="0" marR="0" lvl="0" indent="0" algn="ctr">
                        <a:lnSpc>
                          <a:spcPct val="100000"/>
                        </a:lnSpc>
                        <a:spcBef>
                          <a:spcPts val="0"/>
                        </a:spcBef>
                        <a:buNone/>
                        <a:defRPr/>
                      </a:pPr>
                      <a:r>
                        <a:rPr sz="1600" b="1" i="0" u="none" strike="noStrike" cap="none" dirty="0" err="1">
                          <a:solidFill>
                            <a:schemeClr val="bg1"/>
                          </a:solidFill>
                          <a:latin typeface="DengXian" panose="02010600030101010101" pitchFamily="2" charset="-122"/>
                          <a:ea typeface="DengXian" panose="02010600030101010101" pitchFamily="2" charset="-122"/>
                          <a:cs typeface="微软雅黑"/>
                        </a:rPr>
                        <a:t>План</a:t>
                      </a:r>
                      <a:r>
                        <a:rPr sz="1600" b="1" i="0" u="none" strike="noStrike" cap="none" dirty="0">
                          <a:solidFill>
                            <a:schemeClr val="bg1"/>
                          </a:solidFill>
                          <a:latin typeface="DengXian" panose="02010600030101010101" pitchFamily="2" charset="-122"/>
                          <a:ea typeface="DengXian" panose="02010600030101010101" pitchFamily="2" charset="-122"/>
                          <a:cs typeface="微软雅黑"/>
                        </a:rPr>
                        <a:t> </a:t>
                      </a:r>
                      <a:r>
                        <a:rPr lang="ru-RU" sz="1600" b="1" i="0" u="none" strike="noStrike" cap="none" dirty="0">
                          <a:solidFill>
                            <a:schemeClr val="bg1"/>
                          </a:solidFill>
                          <a:latin typeface="DengXian" panose="02010600030101010101" pitchFamily="2" charset="-122"/>
                          <a:ea typeface="DengXian" panose="02010600030101010101" pitchFamily="2" charset="-122"/>
                          <a:cs typeface="微软雅黑"/>
                        </a:rPr>
                        <a:t>продажи</a:t>
                      </a:r>
                      <a:r>
                        <a:rPr sz="1600" b="1" i="0" u="none" strike="noStrike" cap="none" dirty="0">
                          <a:solidFill>
                            <a:schemeClr val="bg1"/>
                          </a:solidFill>
                          <a:latin typeface="DengXian" panose="02010600030101010101" pitchFamily="2" charset="-122"/>
                          <a:ea typeface="DengXian" panose="02010600030101010101" pitchFamily="2" charset="-122"/>
                          <a:cs typeface="微软雅黑"/>
                        </a:rPr>
                        <a:t> </a:t>
                      </a:r>
                      <a:r>
                        <a:rPr sz="1600" b="1" i="0" u="none" strike="noStrike" cap="none" dirty="0" err="1">
                          <a:solidFill>
                            <a:schemeClr val="bg1"/>
                          </a:solidFill>
                          <a:latin typeface="DengXian" panose="02010600030101010101" pitchFamily="2" charset="-122"/>
                          <a:ea typeface="DengXian" panose="02010600030101010101" pitchFamily="2" charset="-122"/>
                          <a:cs typeface="微软雅黑"/>
                        </a:rPr>
                        <a:t>новых</a:t>
                      </a:r>
                      <a:r>
                        <a:rPr sz="1600" b="1" i="0" u="none" strike="noStrike" cap="none" dirty="0">
                          <a:solidFill>
                            <a:schemeClr val="bg1"/>
                          </a:solidFill>
                          <a:latin typeface="DengXian" panose="02010600030101010101" pitchFamily="2" charset="-122"/>
                          <a:ea typeface="DengXian" panose="02010600030101010101" pitchFamily="2" charset="-122"/>
                          <a:cs typeface="微软雅黑"/>
                        </a:rPr>
                        <a:t> </a:t>
                      </a:r>
                      <a:r>
                        <a:rPr sz="1600" b="1" i="0" u="none" strike="noStrike" cap="none" dirty="0" err="1">
                          <a:solidFill>
                            <a:schemeClr val="bg1"/>
                          </a:solidFill>
                          <a:latin typeface="DengXian" panose="02010600030101010101" pitchFamily="2" charset="-122"/>
                          <a:ea typeface="DengXian" panose="02010600030101010101" pitchFamily="2" charset="-122"/>
                          <a:cs typeface="微软雅黑"/>
                        </a:rPr>
                        <a:t>автомобилей</a:t>
                      </a:r>
                      <a:r>
                        <a:rPr lang="zh-CN" altLang="en-US" sz="1600" b="1" i="0" u="none" strike="noStrike" cap="none" dirty="0">
                          <a:solidFill>
                            <a:schemeClr val="bg1"/>
                          </a:solidFill>
                          <a:latin typeface="DengXian" panose="02010600030101010101" pitchFamily="2" charset="-122"/>
                          <a:ea typeface="DengXian" panose="02010600030101010101" pitchFamily="2" charset="-122"/>
                          <a:cs typeface="微软雅黑"/>
                        </a:rPr>
                        <a:t>         </a:t>
                      </a:r>
                      <a:r>
                        <a:rPr sz="1600" b="1" i="0" u="none" strike="noStrike" cap="none" dirty="0" err="1">
                          <a:solidFill>
                            <a:schemeClr val="bg1"/>
                          </a:solidFill>
                          <a:latin typeface="DengXian" panose="02010600030101010101" pitchFamily="2" charset="-122"/>
                          <a:ea typeface="DengXian" panose="02010600030101010101" pitchFamily="2" charset="-122"/>
                          <a:cs typeface="微软雅黑"/>
                        </a:rPr>
                        <a:t>新车销售规划</a:t>
                      </a:r>
                      <a:endParaRPr sz="1600" b="1" i="0" u="none" strike="noStrike" cap="none" dirty="0">
                        <a:solidFill>
                          <a:schemeClr val="bg1"/>
                        </a:solidFill>
                        <a:latin typeface="DengXian" panose="02010600030101010101" pitchFamily="2" charset="-122"/>
                        <a:ea typeface="DengXian" panose="02010600030101010101" pitchFamily="2" charset="-122"/>
                        <a:cs typeface="微软雅黑"/>
                      </a:endParaRPr>
                    </a:p>
                  </a:txBody>
                  <a:tcPr marL="121920" marR="121920" anchor="ctr">
                    <a:lnL w="9525" algn="ctr">
                      <a:solidFill>
                        <a:schemeClr val="bg1">
                          <a:lumMod val="50000"/>
                        </a:schemeClr>
                      </a:solidFill>
                    </a:lnL>
                    <a:lnR w="9525" algn="ctr">
                      <a:solidFill>
                        <a:schemeClr val="bg1">
                          <a:lumMod val="50000"/>
                        </a:schemeClr>
                      </a:solidFill>
                    </a:lnR>
                    <a:lnT w="9525" algn="ctr">
                      <a:solidFill>
                        <a:schemeClr val="bg1">
                          <a:lumMod val="50000"/>
                        </a:schemeClr>
                      </a:solidFill>
                    </a:lnT>
                    <a:lnB w="12700" algn="ctr">
                      <a:solidFill>
                        <a:schemeClr val="tx1"/>
                      </a:solidFill>
                    </a:lnB>
                    <a:solidFill>
                      <a:srgbClr val="194D48"/>
                    </a:solidFill>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432000">
                <a:tc>
                  <a:txBody>
                    <a:bodyPr/>
                    <a:lstStyle/>
                    <a:p>
                      <a:pPr marL="0" marR="0" lvl="0" indent="0" algn="l">
                        <a:lnSpc>
                          <a:spcPct val="100000"/>
                        </a:lnSpc>
                        <a:spcBef>
                          <a:spcPts val="0"/>
                        </a:spcBef>
                        <a:buNone/>
                        <a:defRPr/>
                      </a:pPr>
                      <a:r>
                        <a:rPr sz="1400" b="1" i="0" u="none" strike="noStrike" cap="none" dirty="0" err="1">
                          <a:solidFill>
                            <a:schemeClr val="bg1"/>
                          </a:solidFill>
                          <a:latin typeface="DengXian" panose="02010600030101010101" pitchFamily="2" charset="-122"/>
                          <a:ea typeface="DengXian" panose="02010600030101010101" pitchFamily="2" charset="-122"/>
                          <a:cs typeface="微软雅黑"/>
                        </a:rPr>
                        <a:t>Период</a:t>
                      </a:r>
                      <a:r>
                        <a:rPr sz="1400" b="1" i="0" u="none" strike="noStrike" cap="none" dirty="0">
                          <a:solidFill>
                            <a:schemeClr val="bg1"/>
                          </a:solidFill>
                          <a:latin typeface="DengXian" panose="02010600030101010101" pitchFamily="2" charset="-122"/>
                          <a:ea typeface="DengXian" panose="02010600030101010101" pitchFamily="2" charset="-122"/>
                          <a:cs typeface="微软雅黑"/>
                        </a:rPr>
                        <a:t> </a:t>
                      </a:r>
                      <a:r>
                        <a:rPr sz="1400" b="1" i="0" u="none" strike="noStrike" cap="none" dirty="0" err="1">
                          <a:solidFill>
                            <a:schemeClr val="bg1"/>
                          </a:solidFill>
                          <a:latin typeface="DengXian" panose="02010600030101010101" pitchFamily="2" charset="-122"/>
                          <a:ea typeface="DengXian" panose="02010600030101010101" pitchFamily="2" charset="-122"/>
                          <a:cs typeface="微软雅黑"/>
                        </a:rPr>
                        <a:t>期间</a:t>
                      </a:r>
                      <a:endParaRPr sz="1400" b="1" i="0" u="none" strike="noStrike" cap="none" dirty="0">
                        <a:solidFill>
                          <a:schemeClr val="bg1"/>
                        </a:solidFill>
                        <a:latin typeface="DengXian" panose="02010600030101010101" pitchFamily="2" charset="-122"/>
                        <a:ea typeface="DengXian" panose="02010600030101010101" pitchFamily="2" charset="-122"/>
                        <a:cs typeface="微软雅黑"/>
                      </a:endParaRPr>
                    </a:p>
                  </a:txBody>
                  <a:tcPr marL="121920" marR="121920" anchor="ctr">
                    <a:lnL w="9525" algn="ctr">
                      <a:solidFill>
                        <a:schemeClr val="bg1">
                          <a:lumMod val="50000"/>
                        </a:schemeClr>
                      </a:solidFill>
                    </a:lnL>
                    <a:lnR w="12700" cap="flat" cmpd="sng" algn="ctr">
                      <a:solidFill>
                        <a:schemeClr val="tx1"/>
                      </a:solidFill>
                      <a:prstDash val="solid"/>
                      <a:round/>
                      <a:headEnd type="none" w="med" len="med"/>
                      <a:tailEnd type="none" w="med" len="med"/>
                    </a:lnR>
                    <a:lnT w="12700" algn="ctr">
                      <a:solidFill>
                        <a:schemeClr val="tx1"/>
                      </a:solidFill>
                    </a:lnT>
                    <a:lnB w="12700" algn="ctr">
                      <a:solidFill>
                        <a:schemeClr val="tx1"/>
                      </a:solidFill>
                    </a:lnB>
                    <a:solidFill>
                      <a:srgbClr val="194D48"/>
                    </a:solidFill>
                  </a:tcPr>
                </a:tc>
                <a:tc>
                  <a:txBody>
                    <a:bodyPr/>
                    <a:lstStyle/>
                    <a:p>
                      <a:pPr marL="0" marR="0" lvl="0" indent="0" algn="ctr">
                        <a:lnSpc>
                          <a:spcPct val="100000"/>
                        </a:lnSpc>
                        <a:buNone/>
                        <a:defRPr/>
                      </a:pPr>
                      <a:r>
                        <a:rPr lang="ru-RU" sz="1400" b="1" i="0" u="none" strike="noStrike" cap="none" dirty="0">
                          <a:solidFill>
                            <a:schemeClr val="bg1"/>
                          </a:solidFill>
                          <a:latin typeface="DengXian" panose="02010600030101010101" pitchFamily="2" charset="-122"/>
                          <a:ea typeface="DengXian" panose="02010600030101010101" pitchFamily="2" charset="-122"/>
                          <a:cs typeface="微软雅黑"/>
                        </a:rPr>
                        <a:t>2кв. </a:t>
                      </a:r>
                      <a:r>
                        <a:rPr sz="1400" b="1" i="0" u="none" strike="noStrike" cap="none" dirty="0">
                          <a:solidFill>
                            <a:schemeClr val="bg1"/>
                          </a:solidFill>
                          <a:latin typeface="DengXian" panose="02010600030101010101" pitchFamily="2" charset="-122"/>
                          <a:ea typeface="DengXian" panose="02010600030101010101" pitchFamily="2" charset="-122"/>
                          <a:cs typeface="微软雅黑"/>
                        </a:rPr>
                        <a:t>202</a:t>
                      </a:r>
                      <a:r>
                        <a:rPr lang="ru-RU" sz="1400" b="1" i="0" u="none" strike="noStrike" cap="none" dirty="0">
                          <a:solidFill>
                            <a:schemeClr val="bg1"/>
                          </a:solidFill>
                          <a:latin typeface="DengXian" panose="02010600030101010101" pitchFamily="2" charset="-122"/>
                          <a:ea typeface="DengXian" panose="02010600030101010101" pitchFamily="2" charset="-122"/>
                          <a:cs typeface="微软雅黑"/>
                        </a:rPr>
                        <a:t>6</a:t>
                      </a:r>
                      <a:endParaRPr sz="1400" b="1" i="0" u="none" strike="noStrike" cap="none" dirty="0">
                        <a:solidFill>
                          <a:schemeClr val="bg1"/>
                        </a:solidFill>
                        <a:latin typeface="DengXian" panose="02010600030101010101" pitchFamily="2" charset="-122"/>
                        <a:ea typeface="DengXian" panose="02010600030101010101" pitchFamily="2" charset="-122"/>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rgbClr val="194D48"/>
                    </a:solidFill>
                  </a:tcPr>
                </a:tc>
                <a:tc>
                  <a:txBody>
                    <a:bodyPr/>
                    <a:lstStyle/>
                    <a:p>
                      <a:pPr marL="0" marR="0" lvl="0" indent="0" algn="ctr">
                        <a:lnSpc>
                          <a:spcPct val="100000"/>
                        </a:lnSpc>
                        <a:buNone/>
                        <a:defRPr/>
                      </a:pPr>
                      <a:r>
                        <a:rPr lang="ru-RU" sz="1400" b="1" i="0" u="none" strike="noStrike" cap="none" dirty="0">
                          <a:solidFill>
                            <a:schemeClr val="bg1"/>
                          </a:solidFill>
                          <a:latin typeface="DengXian" panose="02010600030101010101" pitchFamily="2" charset="-122"/>
                          <a:ea typeface="DengXian" panose="02010600030101010101" pitchFamily="2" charset="-122"/>
                          <a:cs typeface="微软雅黑"/>
                        </a:rPr>
                        <a:t>3кв.</a:t>
                      </a:r>
                      <a:r>
                        <a:rPr sz="1400" b="1" i="0" u="none" strike="noStrike" cap="none" dirty="0">
                          <a:solidFill>
                            <a:schemeClr val="bg1"/>
                          </a:solidFill>
                          <a:latin typeface="DengXian" panose="02010600030101010101" pitchFamily="2" charset="-122"/>
                          <a:ea typeface="DengXian" panose="02010600030101010101" pitchFamily="2" charset="-122"/>
                          <a:cs typeface="微软雅黑"/>
                        </a:rPr>
                        <a:t> 202</a:t>
                      </a:r>
                      <a:r>
                        <a:rPr lang="en-US" sz="1400" b="1" i="0" u="none" strike="noStrike" cap="none" dirty="0">
                          <a:solidFill>
                            <a:schemeClr val="bg1"/>
                          </a:solidFill>
                          <a:latin typeface="DengXian" panose="02010600030101010101" pitchFamily="2" charset="-122"/>
                          <a:ea typeface="DengXian" panose="02010600030101010101" pitchFamily="2" charset="-122"/>
                          <a:cs typeface="微软雅黑"/>
                        </a:rPr>
                        <a:t>6</a:t>
                      </a:r>
                      <a:endParaRPr sz="1400" b="1" i="0" u="none" strike="noStrike" cap="none" dirty="0">
                        <a:solidFill>
                          <a:schemeClr val="bg1"/>
                        </a:solidFill>
                        <a:latin typeface="DengXian" panose="02010600030101010101" pitchFamily="2" charset="-122"/>
                        <a:ea typeface="DengXian" panose="02010600030101010101" pitchFamily="2" charset="-122"/>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rgbClr val="194D48"/>
                    </a:solidFill>
                  </a:tcPr>
                </a:tc>
                <a:tc>
                  <a:txBody>
                    <a:bodyPr/>
                    <a:lstStyle/>
                    <a:p>
                      <a:pPr marL="0" marR="0" lvl="0" indent="0" algn="ctr">
                        <a:lnSpc>
                          <a:spcPct val="100000"/>
                        </a:lnSpc>
                        <a:buNone/>
                        <a:defRPr/>
                      </a:pPr>
                      <a:r>
                        <a:rPr lang="ru-RU" sz="1400" b="1" i="0" u="none" strike="noStrike" cap="none" dirty="0">
                          <a:solidFill>
                            <a:schemeClr val="bg1"/>
                          </a:solidFill>
                          <a:latin typeface="DengXian" panose="02010600030101010101" pitchFamily="2" charset="-122"/>
                          <a:ea typeface="DengXian" panose="02010600030101010101" pitchFamily="2" charset="-122"/>
                          <a:cs typeface="微软雅黑"/>
                        </a:rPr>
                        <a:t>4кв.</a:t>
                      </a:r>
                      <a:r>
                        <a:rPr sz="1400" b="1" i="0" u="none" strike="noStrike" cap="none" dirty="0">
                          <a:solidFill>
                            <a:schemeClr val="bg1"/>
                          </a:solidFill>
                          <a:latin typeface="DengXian" panose="02010600030101010101" pitchFamily="2" charset="-122"/>
                          <a:ea typeface="DengXian" panose="02010600030101010101" pitchFamily="2" charset="-122"/>
                          <a:cs typeface="微软雅黑"/>
                        </a:rPr>
                        <a:t> 202</a:t>
                      </a:r>
                      <a:r>
                        <a:rPr lang="en-US" sz="1400" b="1" i="0" u="none" strike="noStrike" cap="none" dirty="0">
                          <a:solidFill>
                            <a:schemeClr val="bg1"/>
                          </a:solidFill>
                          <a:latin typeface="DengXian" panose="02010600030101010101" pitchFamily="2" charset="-122"/>
                          <a:ea typeface="DengXian" panose="02010600030101010101" pitchFamily="2" charset="-122"/>
                          <a:cs typeface="微软雅黑"/>
                        </a:rPr>
                        <a:t>6</a:t>
                      </a:r>
                      <a:endParaRPr sz="1400" b="1" i="0" u="none" strike="noStrike" cap="none" dirty="0">
                        <a:solidFill>
                          <a:schemeClr val="bg1"/>
                        </a:solidFill>
                        <a:latin typeface="DengXian" panose="02010600030101010101" pitchFamily="2" charset="-122"/>
                        <a:ea typeface="DengXian" panose="02010600030101010101" pitchFamily="2" charset="-122"/>
                        <a:cs typeface="微软雅黑"/>
                      </a:endParaRPr>
                    </a:p>
                  </a:txBody>
                  <a:tcPr marL="121920" marR="121920" anchor="ctr">
                    <a:lnL w="12700" algn="ctr">
                      <a:solidFill>
                        <a:schemeClr val="tx1"/>
                      </a:solidFill>
                    </a:lnL>
                    <a:lnR w="12700" cap="flat" cmpd="sng" algn="ctr">
                      <a:solidFill>
                        <a:schemeClr val="tx1"/>
                      </a:solidFill>
                      <a:prstDash val="solid"/>
                      <a:round/>
                      <a:headEnd type="none" w="med" len="med"/>
                      <a:tailEnd type="none" w="med" len="med"/>
                    </a:lnR>
                    <a:lnT w="12700" algn="ctr">
                      <a:solidFill>
                        <a:schemeClr val="tx1"/>
                      </a:solidFill>
                    </a:lnT>
                    <a:lnB w="12700" algn="ctr">
                      <a:solidFill>
                        <a:schemeClr val="tx1"/>
                      </a:solidFill>
                    </a:lnB>
                    <a:solidFill>
                      <a:srgbClr val="194D48"/>
                    </a:solidFill>
                  </a:tcPr>
                </a:tc>
                <a:tc>
                  <a:txBody>
                    <a:bodyPr/>
                    <a:lstStyle/>
                    <a:p>
                      <a:pPr marL="0" marR="0" lvl="0" indent="0" algn="ctr">
                        <a:lnSpc>
                          <a:spcPct val="100000"/>
                        </a:lnSpc>
                        <a:buNone/>
                        <a:defRPr/>
                      </a:pPr>
                      <a:r>
                        <a:rPr lang="ru-RU" sz="1400" b="1" i="0" u="none" strike="noStrike" cap="none" dirty="0">
                          <a:solidFill>
                            <a:schemeClr val="bg1"/>
                          </a:solidFill>
                          <a:latin typeface="DengXian" panose="02010600030101010101" pitchFamily="2" charset="-122"/>
                          <a:ea typeface="DengXian" panose="02010600030101010101" pitchFamily="2" charset="-122"/>
                          <a:cs typeface="微软雅黑"/>
                        </a:rPr>
                        <a:t>Итого </a:t>
                      </a:r>
                      <a:r>
                        <a:rPr sz="1400" b="1" i="0" u="none" strike="noStrike" cap="none" dirty="0">
                          <a:solidFill>
                            <a:schemeClr val="bg1"/>
                          </a:solidFill>
                          <a:latin typeface="DengXian" panose="02010600030101010101" pitchFamily="2" charset="-122"/>
                          <a:ea typeface="DengXian" panose="02010600030101010101" pitchFamily="2" charset="-122"/>
                          <a:cs typeface="微软雅黑"/>
                        </a:rPr>
                        <a:t>202</a:t>
                      </a:r>
                      <a:r>
                        <a:rPr lang="en-US" sz="1400" b="1" i="0" u="none" strike="noStrike" cap="none" dirty="0">
                          <a:solidFill>
                            <a:schemeClr val="bg1"/>
                          </a:solidFill>
                          <a:latin typeface="DengXian" panose="02010600030101010101" pitchFamily="2" charset="-122"/>
                          <a:ea typeface="DengXian" panose="02010600030101010101" pitchFamily="2" charset="-122"/>
                          <a:cs typeface="微软雅黑"/>
                        </a:rPr>
                        <a:t>6</a:t>
                      </a:r>
                      <a:endParaRPr sz="1400" b="1" i="0" u="none" strike="noStrike" cap="none" dirty="0">
                        <a:solidFill>
                          <a:schemeClr val="bg1"/>
                        </a:solidFill>
                        <a:latin typeface="DengXian" panose="02010600030101010101" pitchFamily="2" charset="-122"/>
                        <a:ea typeface="DengXian" panose="02010600030101010101" pitchFamily="2" charset="-122"/>
                        <a:cs typeface="微软雅黑"/>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94D48"/>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i="0" u="none" strike="noStrike" cap="none" dirty="0">
                          <a:solidFill>
                            <a:schemeClr val="bg1"/>
                          </a:solidFill>
                          <a:latin typeface="DengXian" panose="02010600030101010101" pitchFamily="2" charset="-122"/>
                          <a:ea typeface="DengXian" panose="02010600030101010101" pitchFamily="2" charset="-122"/>
                          <a:cs typeface="微软雅黑"/>
                        </a:rPr>
                        <a:t>Итого</a:t>
                      </a:r>
                      <a:r>
                        <a:rPr lang="en-US" sz="1400" b="1" i="0" u="none" strike="noStrike" cap="none" dirty="0">
                          <a:solidFill>
                            <a:schemeClr val="bg1"/>
                          </a:solidFill>
                          <a:latin typeface="DengXian" panose="02010600030101010101" pitchFamily="2" charset="-122"/>
                          <a:ea typeface="DengXian" panose="02010600030101010101" pitchFamily="2" charset="-122"/>
                          <a:cs typeface="微软雅黑"/>
                        </a:rPr>
                        <a:t> 2027</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94D48"/>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i="0" u="none" strike="noStrike" cap="none" dirty="0">
                          <a:solidFill>
                            <a:schemeClr val="bg1"/>
                          </a:solidFill>
                          <a:latin typeface="DengXian" panose="02010600030101010101" pitchFamily="2" charset="-122"/>
                          <a:ea typeface="DengXian" panose="02010600030101010101" pitchFamily="2" charset="-122"/>
                          <a:cs typeface="微软雅黑"/>
                        </a:rPr>
                        <a:t>Итого</a:t>
                      </a:r>
                      <a:r>
                        <a:rPr lang="en-US" sz="1400" b="1" i="0" u="none" strike="noStrike" cap="none" dirty="0">
                          <a:solidFill>
                            <a:schemeClr val="bg1"/>
                          </a:solidFill>
                          <a:latin typeface="DengXian" panose="02010600030101010101" pitchFamily="2" charset="-122"/>
                          <a:ea typeface="DengXian" panose="02010600030101010101" pitchFamily="2" charset="-122"/>
                          <a:cs typeface="微软雅黑"/>
                        </a:rPr>
                        <a:t> 2028</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94D48"/>
                    </a:solidFill>
                  </a:tcPr>
                </a:tc>
                <a:extLst>
                  <a:ext uri="{0D108BD9-81ED-4DB2-BD59-A6C34878D82A}">
                    <a16:rowId xmlns:a16="http://schemas.microsoft.com/office/drawing/2014/main" val="10001"/>
                  </a:ext>
                </a:extLst>
              </a:tr>
              <a:tr h="432000">
                <a:tc>
                  <a:txBody>
                    <a:bodyPr/>
                    <a:lstStyle/>
                    <a:p>
                      <a:pPr>
                        <a:defRPr/>
                      </a:pPr>
                      <a:r>
                        <a:rPr lang="ru-RU" sz="1400" dirty="0">
                          <a:latin typeface="DengXian" panose="02010600030101010101" pitchFamily="2" charset="-122"/>
                          <a:ea typeface="DengXian" panose="02010600030101010101" pitchFamily="2" charset="-122"/>
                          <a:cs typeface="微软雅黑"/>
                        </a:rPr>
                        <a:t>Ли/</a:t>
                      </a:r>
                      <a:r>
                        <a:rPr lang="en-US" sz="1400" dirty="0">
                          <a:latin typeface="DengXian" panose="02010600030101010101" pitchFamily="2" charset="-122"/>
                          <a:ea typeface="DengXian" panose="02010600030101010101" pitchFamily="2" charset="-122"/>
                          <a:cs typeface="微软雅黑"/>
                        </a:rPr>
                        <a:t>Li 6</a:t>
                      </a:r>
                      <a:endParaRPr sz="1400" dirty="0">
                        <a:latin typeface="DengXian" panose="02010600030101010101" pitchFamily="2" charset="-122"/>
                        <a:ea typeface="DengXian" panose="02010600030101010101" pitchFamily="2" charset="-122"/>
                        <a:cs typeface="微软雅黑"/>
                      </a:endParaRPr>
                    </a:p>
                  </a:txBody>
                  <a:tcPr marL="121920" marR="121920" anchor="ctr">
                    <a:lnL w="12700" algn="ctr">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lgn="ctr">
                      <a:solidFill>
                        <a:schemeClr val="tx1"/>
                      </a:solidFill>
                    </a:lnB>
                    <a:noFill/>
                  </a:tcPr>
                </a:tc>
                <a:tc>
                  <a:txBody>
                    <a:bodyPr/>
                    <a:lstStyle/>
                    <a:p>
                      <a:pPr marL="0" marR="0" lvl="0" indent="0" algn="ctr">
                        <a:lnSpc>
                          <a:spcPts val="1200"/>
                        </a:lnSpc>
                        <a:spcBef>
                          <a:spcPts val="0"/>
                        </a:spcBef>
                        <a:buNone/>
                        <a:defRPr/>
                      </a:pPr>
                      <a:endParaRPr sz="1400" b="0" i="0" u="none" strike="noStrike" cap="none" dirty="0">
                        <a:solidFill>
                          <a:schemeClr val="tx1"/>
                        </a:solidFill>
                        <a:latin typeface="DengXian" panose="02010600030101010101" pitchFamily="2" charset="-122"/>
                        <a:ea typeface="DengXian" panose="02010600030101010101" pitchFamily="2" charset="-122"/>
                        <a:cs typeface="微软雅黑"/>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lgn="ctr">
                      <a:solidFill>
                        <a:schemeClr val="tx1"/>
                      </a:solidFill>
                    </a:lnB>
                    <a:solidFill>
                      <a:schemeClr val="bg1"/>
                    </a:solidFill>
                  </a:tcPr>
                </a:tc>
                <a:tc>
                  <a:txBody>
                    <a:bodyPr/>
                    <a:lstStyle/>
                    <a:p>
                      <a:pPr marL="0" marR="0" lvl="0" indent="0" algn="ctr">
                        <a:lnSpc>
                          <a:spcPts val="1200"/>
                        </a:lnSpc>
                        <a:spcBef>
                          <a:spcPts val="0"/>
                        </a:spcBef>
                        <a:buNone/>
                        <a:defRPr/>
                      </a:pPr>
                      <a:endParaRPr sz="1400" b="0" i="0" u="none" strike="noStrike" cap="none" dirty="0">
                        <a:solidFill>
                          <a:schemeClr val="tx1"/>
                        </a:solidFill>
                        <a:latin typeface="DengXian" panose="02010600030101010101" pitchFamily="2" charset="-122"/>
                        <a:ea typeface="DengXian" panose="02010600030101010101" pitchFamily="2" charset="-122"/>
                        <a:cs typeface="微软雅黑"/>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lgn="ctr">
                      <a:solidFill>
                        <a:schemeClr val="tx1"/>
                      </a:solidFill>
                    </a:lnB>
                    <a:solidFill>
                      <a:schemeClr val="bg1"/>
                    </a:solidFill>
                  </a:tcPr>
                </a:tc>
                <a:tc>
                  <a:txBody>
                    <a:bodyPr/>
                    <a:lstStyle/>
                    <a:p>
                      <a:pPr marL="0" marR="0" lvl="0" indent="0" algn="ctr">
                        <a:lnSpc>
                          <a:spcPts val="1200"/>
                        </a:lnSpc>
                        <a:spcBef>
                          <a:spcPts val="0"/>
                        </a:spcBef>
                        <a:buNone/>
                        <a:defRPr/>
                      </a:pPr>
                      <a:endParaRPr sz="1400" b="0" i="0" u="none" strike="noStrike" cap="none" dirty="0">
                        <a:solidFill>
                          <a:schemeClr val="tx1"/>
                        </a:solidFill>
                        <a:latin typeface="DengXian" panose="02010600030101010101" pitchFamily="2" charset="-122"/>
                        <a:ea typeface="DengXian" panose="02010600030101010101" pitchFamily="2" charset="-122"/>
                        <a:cs typeface="微软雅黑"/>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lgn="ctr">
                      <a:solidFill>
                        <a:schemeClr val="tx1"/>
                      </a:solidFill>
                    </a:lnB>
                    <a:solidFill>
                      <a:schemeClr val="bg1"/>
                    </a:solidFill>
                  </a:tcPr>
                </a:tc>
                <a:tc>
                  <a:txBody>
                    <a:bodyPr/>
                    <a:lstStyle/>
                    <a:p>
                      <a:pPr marL="0" marR="0" lvl="0" indent="0" algn="ctr">
                        <a:lnSpc>
                          <a:spcPts val="1200"/>
                        </a:lnSpc>
                        <a:spcBef>
                          <a:spcPts val="0"/>
                        </a:spcBef>
                        <a:buNone/>
                        <a:defRPr/>
                      </a:pPr>
                      <a:endParaRPr sz="1400" b="0" i="0" u="none" strike="noStrike" cap="none" dirty="0">
                        <a:solidFill>
                          <a:schemeClr val="tx1"/>
                        </a:solidFill>
                        <a:latin typeface="DengXian" panose="02010600030101010101" pitchFamily="2" charset="-122"/>
                        <a:ea typeface="DengXian" panose="02010600030101010101" pitchFamily="2" charset="-122"/>
                        <a:cs typeface="微软雅黑"/>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DA"/>
                    </a:solidFill>
                  </a:tcPr>
                </a:tc>
                <a:tc>
                  <a:txBody>
                    <a:bodyPr/>
                    <a:lstStyle/>
                    <a:p>
                      <a:pPr marL="0" marR="0" lvl="0" indent="0" algn="ctr">
                        <a:lnSpc>
                          <a:spcPts val="1200"/>
                        </a:lnSpc>
                        <a:spcBef>
                          <a:spcPts val="0"/>
                        </a:spcBef>
                        <a:buNone/>
                        <a:defRPr/>
                      </a:pPr>
                      <a:endParaRPr sz="1400" b="0" i="0" u="none" strike="noStrike" cap="none" dirty="0">
                        <a:solidFill>
                          <a:schemeClr val="tx1"/>
                        </a:solidFill>
                        <a:latin typeface="DengXian" panose="02010600030101010101" pitchFamily="2" charset="-122"/>
                        <a:ea typeface="DengXian" panose="02010600030101010101" pitchFamily="2" charset="-122"/>
                        <a:cs typeface="微软雅黑"/>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a:lnSpc>
                          <a:spcPts val="1200"/>
                        </a:lnSpc>
                        <a:spcBef>
                          <a:spcPts val="0"/>
                        </a:spcBef>
                        <a:buNone/>
                        <a:defRPr/>
                      </a:pPr>
                      <a:endParaRPr sz="1400" b="0" i="0" u="none" strike="noStrike" cap="none" dirty="0">
                        <a:solidFill>
                          <a:schemeClr val="tx1"/>
                        </a:solidFill>
                        <a:latin typeface="DengXian" panose="02010600030101010101" pitchFamily="2" charset="-122"/>
                        <a:ea typeface="DengXian" panose="02010600030101010101" pitchFamily="2" charset="-122"/>
                        <a:cs typeface="微软雅黑"/>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32000">
                <a:tc>
                  <a:txBody>
                    <a:bodyPr/>
                    <a:lstStyle/>
                    <a:p>
                      <a:pPr>
                        <a:defRPr/>
                      </a:pPr>
                      <a:r>
                        <a:rPr lang="ru-RU" sz="1400" dirty="0">
                          <a:latin typeface="DengXian" panose="02010600030101010101" pitchFamily="2" charset="-122"/>
                          <a:ea typeface="DengXian" panose="02010600030101010101" pitchFamily="2" charset="-122"/>
                          <a:cs typeface="微软雅黑"/>
                        </a:rPr>
                        <a:t>Ли/</a:t>
                      </a:r>
                      <a:r>
                        <a:rPr lang="en-US" sz="1400" dirty="0">
                          <a:latin typeface="DengXian" panose="02010600030101010101" pitchFamily="2" charset="-122"/>
                          <a:ea typeface="DengXian" panose="02010600030101010101" pitchFamily="2" charset="-122"/>
                          <a:cs typeface="微软雅黑"/>
                        </a:rPr>
                        <a:t>Li 7</a:t>
                      </a:r>
                      <a:endParaRPr sz="1400" dirty="0">
                        <a:latin typeface="DengXian" panose="02010600030101010101" pitchFamily="2" charset="-122"/>
                        <a:ea typeface="DengXian" panose="02010600030101010101" pitchFamily="2" charset="-122"/>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noFill/>
                  </a:tcPr>
                </a:tc>
                <a:tc>
                  <a:txBody>
                    <a:bodyPr/>
                    <a:lstStyle/>
                    <a:p>
                      <a:pPr marL="0" marR="0" lvl="0" indent="0" algn="ctr" defTabSz="914400">
                        <a:lnSpc>
                          <a:spcPts val="1200"/>
                        </a:lnSpc>
                        <a:spcBef>
                          <a:spcPts val="0"/>
                        </a:spcBef>
                        <a:spcAft>
                          <a:spcPts val="0"/>
                        </a:spcAft>
                        <a:buClrTx/>
                        <a:buSzTx/>
                        <a:buFontTx/>
                        <a:buNone/>
                        <a:defRPr/>
                      </a:pPr>
                      <a:endParaRPr sz="1400" b="0" i="0" u="none" strike="noStrike" cap="none" dirty="0">
                        <a:solidFill>
                          <a:schemeClr val="bg1">
                            <a:lumMod val="65000"/>
                          </a:schemeClr>
                        </a:solidFill>
                        <a:latin typeface="DengXian" panose="02010600030101010101" pitchFamily="2" charset="-122"/>
                        <a:ea typeface="DengXian" panose="02010600030101010101" pitchFamily="2" charset="-122"/>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defTabSz="914400">
                        <a:lnSpc>
                          <a:spcPts val="1200"/>
                        </a:lnSpc>
                        <a:spcBef>
                          <a:spcPts val="0"/>
                        </a:spcBef>
                        <a:spcAft>
                          <a:spcPts val="0"/>
                        </a:spcAft>
                        <a:buClrTx/>
                        <a:buSzTx/>
                        <a:buFontTx/>
                        <a:buNone/>
                        <a:defRPr/>
                      </a:pPr>
                      <a:endParaRPr sz="1400" b="0" i="0" u="none" strike="noStrike" cap="none" dirty="0">
                        <a:solidFill>
                          <a:schemeClr val="bg1">
                            <a:lumMod val="65000"/>
                          </a:schemeClr>
                        </a:solidFill>
                        <a:latin typeface="DengXian" panose="02010600030101010101" pitchFamily="2" charset="-122"/>
                        <a:ea typeface="DengXian" panose="02010600030101010101" pitchFamily="2" charset="-122"/>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defTabSz="914400">
                        <a:lnSpc>
                          <a:spcPts val="1200"/>
                        </a:lnSpc>
                        <a:spcBef>
                          <a:spcPts val="0"/>
                        </a:spcBef>
                        <a:spcAft>
                          <a:spcPts val="0"/>
                        </a:spcAft>
                        <a:buClrTx/>
                        <a:buSzTx/>
                        <a:buFontTx/>
                        <a:buNone/>
                        <a:defRPr/>
                      </a:pPr>
                      <a:endParaRPr lang="ru-RU" sz="1400" dirty="0">
                        <a:latin typeface="DengXian" panose="02010600030101010101" pitchFamily="2" charset="-122"/>
                        <a:ea typeface="DengXian" panose="02010600030101010101" pitchFamily="2" charset="-122"/>
                      </a:endParaRPr>
                    </a:p>
                  </a:txBody>
                  <a:tcPr marL="121920" marR="121920" anchor="ctr">
                    <a:lnL w="12700" algn="ctr">
                      <a:solidFill>
                        <a:schemeClr val="tx1"/>
                      </a:solidFill>
                    </a:lnL>
                    <a:lnR w="12700" cap="flat" cmpd="sng" algn="ctr">
                      <a:solidFill>
                        <a:schemeClr val="tx1"/>
                      </a:solidFill>
                      <a:prstDash val="solid"/>
                      <a:round/>
                      <a:headEnd type="none" w="med" len="med"/>
                      <a:tailEnd type="none" w="med" len="med"/>
                    </a:lnR>
                    <a:lnT w="12700" algn="ctr">
                      <a:solidFill>
                        <a:schemeClr val="tx1"/>
                      </a:solidFill>
                    </a:lnT>
                    <a:lnB w="12700" algn="ctr">
                      <a:solidFill>
                        <a:schemeClr val="tx1"/>
                      </a:solidFill>
                    </a:lnB>
                    <a:solidFill>
                      <a:schemeClr val="bg1"/>
                    </a:solidFill>
                  </a:tcPr>
                </a:tc>
                <a:tc>
                  <a:txBody>
                    <a:bodyPr/>
                    <a:lstStyle/>
                    <a:p>
                      <a:pPr marL="0" marR="0" lvl="0" indent="0" algn="ctr">
                        <a:lnSpc>
                          <a:spcPts val="1200"/>
                        </a:lnSpc>
                        <a:spcBef>
                          <a:spcPts val="0"/>
                        </a:spcBef>
                        <a:buNone/>
                        <a:defRPr/>
                      </a:pPr>
                      <a:endParaRPr sz="1400" b="0" i="0" u="none" strike="noStrike" cap="none" dirty="0">
                        <a:solidFill>
                          <a:schemeClr val="tx1"/>
                        </a:solidFill>
                        <a:latin typeface="DengXian" panose="02010600030101010101" pitchFamily="2" charset="-122"/>
                        <a:ea typeface="DengXian" panose="02010600030101010101" pitchFamily="2" charset="-122"/>
                        <a:cs typeface="微软雅黑"/>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DA"/>
                    </a:solidFill>
                  </a:tcPr>
                </a:tc>
                <a:tc>
                  <a:txBody>
                    <a:bodyPr/>
                    <a:lstStyle/>
                    <a:p>
                      <a:pPr marL="0" marR="0" lvl="0" indent="0" algn="ctr">
                        <a:lnSpc>
                          <a:spcPts val="1200"/>
                        </a:lnSpc>
                        <a:spcBef>
                          <a:spcPts val="0"/>
                        </a:spcBef>
                        <a:buNone/>
                        <a:defRPr/>
                      </a:pPr>
                      <a:endParaRPr sz="1400" b="0" i="0" u="none" strike="noStrike" cap="none" dirty="0">
                        <a:solidFill>
                          <a:schemeClr val="tx1"/>
                        </a:solidFill>
                        <a:latin typeface="DengXian" panose="02010600030101010101" pitchFamily="2" charset="-122"/>
                        <a:ea typeface="DengXian" panose="02010600030101010101" pitchFamily="2" charset="-122"/>
                        <a:cs typeface="微软雅黑"/>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a:lnSpc>
                          <a:spcPts val="1200"/>
                        </a:lnSpc>
                        <a:spcBef>
                          <a:spcPts val="0"/>
                        </a:spcBef>
                        <a:buNone/>
                        <a:defRPr/>
                      </a:pPr>
                      <a:endParaRPr sz="1400" b="0" i="0" u="none" strike="noStrike" cap="none" dirty="0">
                        <a:solidFill>
                          <a:schemeClr val="tx1"/>
                        </a:solidFill>
                        <a:latin typeface="DengXian" panose="02010600030101010101" pitchFamily="2" charset="-122"/>
                        <a:ea typeface="DengXian" panose="02010600030101010101" pitchFamily="2" charset="-122"/>
                        <a:cs typeface="微软雅黑"/>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32000">
                <a:tc>
                  <a:txBody>
                    <a:bodyPr/>
                    <a:lstStyle/>
                    <a:p>
                      <a:pPr>
                        <a:defRPr/>
                      </a:pPr>
                      <a:r>
                        <a:rPr lang="ru-RU" sz="1400" dirty="0">
                          <a:latin typeface="DengXian" panose="02010600030101010101" pitchFamily="2" charset="-122"/>
                          <a:ea typeface="DengXian" panose="02010600030101010101" pitchFamily="2" charset="-122"/>
                          <a:cs typeface="微软雅黑"/>
                        </a:rPr>
                        <a:t>Ли/</a:t>
                      </a:r>
                      <a:r>
                        <a:rPr lang="en-US" sz="1400" dirty="0">
                          <a:latin typeface="DengXian" panose="02010600030101010101" pitchFamily="2" charset="-122"/>
                          <a:ea typeface="DengXian" panose="02010600030101010101" pitchFamily="2" charset="-122"/>
                          <a:cs typeface="微软雅黑"/>
                        </a:rPr>
                        <a:t>Li 9</a:t>
                      </a:r>
                      <a:endParaRPr sz="1400" dirty="0">
                        <a:latin typeface="DengXian" panose="02010600030101010101" pitchFamily="2" charset="-122"/>
                        <a:ea typeface="DengXian" panose="02010600030101010101" pitchFamily="2" charset="-122"/>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noFill/>
                  </a:tcPr>
                </a:tc>
                <a:tc>
                  <a:txBody>
                    <a:bodyPr/>
                    <a:lstStyle/>
                    <a:p>
                      <a:pPr marL="0" marR="0" lvl="0" indent="0" algn="ctr" defTabSz="914400">
                        <a:lnSpc>
                          <a:spcPts val="1200"/>
                        </a:lnSpc>
                        <a:spcBef>
                          <a:spcPts val="0"/>
                        </a:spcBef>
                        <a:spcAft>
                          <a:spcPts val="0"/>
                        </a:spcAft>
                        <a:buClrTx/>
                        <a:buSzTx/>
                        <a:buFontTx/>
                        <a:buNone/>
                        <a:defRPr/>
                      </a:pPr>
                      <a:endParaRPr sz="1400" b="0" i="0" u="none" strike="noStrike" cap="none">
                        <a:solidFill>
                          <a:schemeClr val="bg1">
                            <a:lumMod val="65000"/>
                          </a:schemeClr>
                        </a:solidFill>
                        <a:latin typeface="DengXian" panose="02010600030101010101" pitchFamily="2" charset="-122"/>
                        <a:ea typeface="DengXian" panose="02010600030101010101" pitchFamily="2" charset="-122"/>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defTabSz="914400">
                        <a:lnSpc>
                          <a:spcPts val="1200"/>
                        </a:lnSpc>
                        <a:spcBef>
                          <a:spcPts val="0"/>
                        </a:spcBef>
                        <a:spcAft>
                          <a:spcPts val="0"/>
                        </a:spcAft>
                        <a:buClrTx/>
                        <a:buSzTx/>
                        <a:buFontTx/>
                        <a:buNone/>
                        <a:defRPr/>
                      </a:pPr>
                      <a:endParaRPr sz="1400" b="0" i="0" u="none" strike="noStrike" cap="none" dirty="0">
                        <a:solidFill>
                          <a:schemeClr val="bg1">
                            <a:lumMod val="65000"/>
                          </a:schemeClr>
                        </a:solidFill>
                        <a:latin typeface="DengXian" panose="02010600030101010101" pitchFamily="2" charset="-122"/>
                        <a:ea typeface="DengXian" panose="02010600030101010101" pitchFamily="2" charset="-122"/>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defTabSz="914400">
                        <a:lnSpc>
                          <a:spcPts val="1200"/>
                        </a:lnSpc>
                        <a:spcBef>
                          <a:spcPts val="0"/>
                        </a:spcBef>
                        <a:spcAft>
                          <a:spcPts val="0"/>
                        </a:spcAft>
                        <a:buClrTx/>
                        <a:buSzTx/>
                        <a:buFontTx/>
                        <a:buNone/>
                        <a:defRPr/>
                      </a:pPr>
                      <a:endParaRPr lang="ru-RU" sz="1400" dirty="0">
                        <a:latin typeface="DengXian" panose="02010600030101010101" pitchFamily="2" charset="-122"/>
                        <a:ea typeface="DengXian" panose="02010600030101010101" pitchFamily="2" charset="-122"/>
                      </a:endParaRPr>
                    </a:p>
                  </a:txBody>
                  <a:tcPr marL="121920" marR="121920" anchor="ctr">
                    <a:lnL w="12700" algn="ctr">
                      <a:solidFill>
                        <a:schemeClr val="tx1"/>
                      </a:solidFill>
                    </a:lnL>
                    <a:lnR w="12700" cap="flat" cmpd="sng" algn="ctr">
                      <a:solidFill>
                        <a:schemeClr val="tx1"/>
                      </a:solidFill>
                      <a:prstDash val="solid"/>
                      <a:round/>
                      <a:headEnd type="none" w="med" len="med"/>
                      <a:tailEnd type="none" w="med" len="med"/>
                    </a:lnR>
                    <a:lnT w="12700" algn="ctr">
                      <a:solidFill>
                        <a:schemeClr val="tx1"/>
                      </a:solidFill>
                    </a:lnT>
                    <a:lnB w="12700" algn="ctr">
                      <a:solidFill>
                        <a:schemeClr val="tx1"/>
                      </a:solidFill>
                    </a:lnB>
                    <a:solidFill>
                      <a:schemeClr val="bg1"/>
                    </a:solidFill>
                  </a:tcPr>
                </a:tc>
                <a:tc>
                  <a:txBody>
                    <a:bodyPr/>
                    <a:lstStyle/>
                    <a:p>
                      <a:pPr marL="0" marR="0" lvl="0" indent="0" algn="ctr">
                        <a:lnSpc>
                          <a:spcPts val="1200"/>
                        </a:lnSpc>
                        <a:spcBef>
                          <a:spcPts val="0"/>
                        </a:spcBef>
                        <a:buNone/>
                        <a:defRPr/>
                      </a:pPr>
                      <a:endParaRPr sz="1400" b="0" i="0" u="none" strike="noStrike" cap="none" dirty="0">
                        <a:solidFill>
                          <a:schemeClr val="tx1"/>
                        </a:solidFill>
                        <a:latin typeface="DengXian" panose="02010600030101010101" pitchFamily="2" charset="-122"/>
                        <a:ea typeface="DengXian" panose="02010600030101010101" pitchFamily="2" charset="-122"/>
                        <a:cs typeface="微软雅黑"/>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DA"/>
                    </a:solidFill>
                  </a:tcPr>
                </a:tc>
                <a:tc>
                  <a:txBody>
                    <a:bodyPr/>
                    <a:lstStyle/>
                    <a:p>
                      <a:pPr marL="0" marR="0" lvl="0" indent="0" algn="ctr">
                        <a:lnSpc>
                          <a:spcPts val="1200"/>
                        </a:lnSpc>
                        <a:spcBef>
                          <a:spcPts val="0"/>
                        </a:spcBef>
                        <a:buNone/>
                        <a:defRPr/>
                      </a:pPr>
                      <a:endParaRPr sz="1400" b="0" i="0" u="none" strike="noStrike" cap="none" dirty="0">
                        <a:solidFill>
                          <a:schemeClr val="tx1"/>
                        </a:solidFill>
                        <a:latin typeface="DengXian" panose="02010600030101010101" pitchFamily="2" charset="-122"/>
                        <a:ea typeface="DengXian" panose="02010600030101010101" pitchFamily="2" charset="-122"/>
                        <a:cs typeface="微软雅黑"/>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a:lnSpc>
                          <a:spcPts val="1200"/>
                        </a:lnSpc>
                        <a:spcBef>
                          <a:spcPts val="0"/>
                        </a:spcBef>
                        <a:buNone/>
                        <a:defRPr/>
                      </a:pPr>
                      <a:endParaRPr sz="1400" b="0" i="0" u="none" strike="noStrike" cap="none" dirty="0">
                        <a:solidFill>
                          <a:schemeClr val="tx1"/>
                        </a:solidFill>
                        <a:latin typeface="DengXian" panose="02010600030101010101" pitchFamily="2" charset="-122"/>
                        <a:ea typeface="DengXian" panose="02010600030101010101" pitchFamily="2" charset="-122"/>
                        <a:cs typeface="微软雅黑"/>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pic>
        <p:nvPicPr>
          <p:cNvPr id="5" name="Рисунок 4"/>
          <p:cNvPicPr>
            <a:picLocks noChangeAspect="1"/>
          </p:cNvPicPr>
          <p:nvPr/>
        </p:nvPicPr>
        <p:blipFill>
          <a:blip r:embed="rId2"/>
          <a:stretch/>
        </p:blipFill>
        <p:spPr bwMode="auto">
          <a:xfrm>
            <a:off x="1556717" y="2192162"/>
            <a:ext cx="1002790" cy="367515"/>
          </a:xfrm>
          <a:prstGeom prst="rect">
            <a:avLst/>
          </a:prstGeom>
        </p:spPr>
      </p:pic>
      <p:pic>
        <p:nvPicPr>
          <p:cNvPr id="13" name="Рисунок 12"/>
          <p:cNvPicPr>
            <a:picLocks noChangeAspect="1"/>
          </p:cNvPicPr>
          <p:nvPr/>
        </p:nvPicPr>
        <p:blipFill>
          <a:blip r:embed="rId3"/>
          <a:stretch/>
        </p:blipFill>
        <p:spPr bwMode="auto">
          <a:xfrm>
            <a:off x="1554317" y="2624935"/>
            <a:ext cx="1041657" cy="382902"/>
          </a:xfrm>
          <a:prstGeom prst="rect">
            <a:avLst/>
          </a:prstGeom>
        </p:spPr>
      </p:pic>
      <p:pic>
        <p:nvPicPr>
          <p:cNvPr id="14" name="Рисунок 13"/>
          <p:cNvPicPr>
            <a:picLocks noChangeAspect="1"/>
          </p:cNvPicPr>
          <p:nvPr/>
        </p:nvPicPr>
        <p:blipFill>
          <a:blip r:embed="rId4"/>
          <a:stretch/>
        </p:blipFill>
        <p:spPr bwMode="auto">
          <a:xfrm>
            <a:off x="1554317" y="3048483"/>
            <a:ext cx="1093178" cy="393472"/>
          </a:xfrm>
          <a:prstGeom prst="rect">
            <a:avLst/>
          </a:prstGeom>
        </p:spPr>
      </p:pic>
      <p:pic>
        <p:nvPicPr>
          <p:cNvPr id="11" name="Рисунок 10"/>
          <p:cNvPicPr>
            <a:picLocks noChangeAspect="1"/>
          </p:cNvPicPr>
          <p:nvPr/>
        </p:nvPicPr>
        <p:blipFill>
          <a:blip r:embed="rId2"/>
          <a:stretch/>
        </p:blipFill>
        <p:spPr bwMode="auto">
          <a:xfrm>
            <a:off x="1550187" y="4866584"/>
            <a:ext cx="1002790" cy="367515"/>
          </a:xfrm>
          <a:prstGeom prst="rect">
            <a:avLst/>
          </a:prstGeom>
        </p:spPr>
      </p:pic>
      <p:pic>
        <p:nvPicPr>
          <p:cNvPr id="12" name="Рисунок 11"/>
          <p:cNvPicPr>
            <a:picLocks noChangeAspect="1"/>
          </p:cNvPicPr>
          <p:nvPr/>
        </p:nvPicPr>
        <p:blipFill>
          <a:blip r:embed="rId3"/>
          <a:stretch/>
        </p:blipFill>
        <p:spPr bwMode="auto">
          <a:xfrm>
            <a:off x="1547787" y="5299357"/>
            <a:ext cx="1041657" cy="382902"/>
          </a:xfrm>
          <a:prstGeom prst="rect">
            <a:avLst/>
          </a:prstGeom>
        </p:spPr>
      </p:pic>
      <p:pic>
        <p:nvPicPr>
          <p:cNvPr id="15" name="Рисунок 14"/>
          <p:cNvPicPr>
            <a:picLocks noChangeAspect="1"/>
          </p:cNvPicPr>
          <p:nvPr/>
        </p:nvPicPr>
        <p:blipFill>
          <a:blip r:embed="rId4"/>
          <a:stretch/>
        </p:blipFill>
        <p:spPr bwMode="auto">
          <a:xfrm>
            <a:off x="1547787" y="5722905"/>
            <a:ext cx="1093178" cy="39347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2" name="Shape 42"/>
          <p:cNvSpPr txBox="1">
            <a:spLocks noGrp="1"/>
          </p:cNvSpPr>
          <p:nvPr>
            <p:ph type="title"/>
          </p:nvPr>
        </p:nvSpPr>
        <p:spPr bwMode="auto">
          <a:xfrm>
            <a:off x="708025" y="273050"/>
            <a:ext cx="11137237" cy="571480"/>
          </a:xfrm>
          <a:prstGeom prst="rect">
            <a:avLst/>
          </a:prstGeom>
        </p:spPr>
        <p:txBody>
          <a:bodyPr lIns="91440" tIns="45720" rIns="91440" bIns="45720" anchor="ctr">
            <a:noAutofit/>
          </a:bodyPr>
          <a:lstStyle/>
          <a:p>
            <a:pPr>
              <a:defRPr/>
            </a:pPr>
            <a:r>
              <a:rPr sz="2000" dirty="0">
                <a:solidFill>
                  <a:schemeClr val="tx1">
                    <a:lumMod val="85000"/>
                    <a:lumOff val="15000"/>
                  </a:schemeClr>
                </a:solidFill>
                <a:latin typeface="Myriad Pro"/>
                <a:ea typeface="Myriad Pro"/>
                <a:cs typeface="Myriad Pro"/>
              </a:rPr>
              <a:t>ИНФОРМАЦИЯ </a:t>
            </a:r>
            <a:r>
              <a:rPr sz="2000" dirty="0" err="1">
                <a:solidFill>
                  <a:schemeClr val="tx1">
                    <a:lumMod val="85000"/>
                    <a:lumOff val="15000"/>
                  </a:schemeClr>
                </a:solidFill>
                <a:latin typeface="Myriad Pro"/>
                <a:ea typeface="Myriad Pro"/>
                <a:cs typeface="Myriad Pro"/>
              </a:rPr>
              <a:t>О</a:t>
            </a:r>
            <a:r>
              <a:rPr sz="2000" dirty="0">
                <a:solidFill>
                  <a:schemeClr val="tx1">
                    <a:lumMod val="85000"/>
                    <a:lumOff val="15000"/>
                  </a:schemeClr>
                </a:solidFill>
                <a:latin typeface="Myriad Pro"/>
                <a:ea typeface="Myriad Pro"/>
                <a:cs typeface="Myriad Pro"/>
              </a:rPr>
              <a:t> ПРЕДЛОЖЕНИИ </a:t>
            </a:r>
            <a:r>
              <a:rPr lang="zh-CN" altLang="en-US" sz="2000" dirty="0">
                <a:solidFill>
                  <a:schemeClr val="tx1">
                    <a:lumMod val="85000"/>
                    <a:lumOff val="15000"/>
                  </a:schemeClr>
                </a:solidFill>
                <a:latin typeface="Myriad Pro"/>
                <a:ea typeface="Myriad Pro"/>
                <a:cs typeface="Myriad Pro"/>
              </a:rPr>
              <a:t>  </a:t>
            </a:r>
            <a:r>
              <a:rPr lang="ru-RU" sz="2000" b="1" i="0" u="none" strike="noStrike" cap="none" spc="0" dirty="0" err="1">
                <a:solidFill>
                  <a:schemeClr val="tx1">
                    <a:lumMod val="85000"/>
                    <a:lumOff val="15000"/>
                  </a:schemeClr>
                </a:solidFill>
                <a:latin typeface="Myriad Pro"/>
                <a:ea typeface="Myriad Pro"/>
                <a:cs typeface="Myriad Pro"/>
              </a:rPr>
              <a:t>提供信息</a:t>
            </a:r>
            <a:endParaRPr sz="2000" dirty="0"/>
          </a:p>
        </p:txBody>
      </p:sp>
      <p:graphicFrame>
        <p:nvGraphicFramePr>
          <p:cNvPr id="43" name="Table 43"/>
          <p:cNvGraphicFramePr>
            <a:graphicFrameLocks/>
          </p:cNvGraphicFramePr>
          <p:nvPr>
            <p:extLst>
              <p:ext uri="{D42A27DB-BD31-4B8C-83A1-F6EECF244321}">
                <p14:modId xmlns:p14="http://schemas.microsoft.com/office/powerpoint/2010/main" val="838094142"/>
              </p:ext>
            </p:extLst>
          </p:nvPr>
        </p:nvGraphicFramePr>
        <p:xfrm>
          <a:off x="119063" y="1055285"/>
          <a:ext cx="11953874" cy="5712545"/>
        </p:xfrm>
        <a:graphic>
          <a:graphicData uri="http://schemas.openxmlformats.org/drawingml/2006/table">
            <a:tbl>
              <a:tblPr/>
              <a:tblGrid>
                <a:gridCol w="1272857">
                  <a:extLst>
                    <a:ext uri="{9D8B030D-6E8A-4147-A177-3AD203B41FA5}">
                      <a16:colId xmlns:a16="http://schemas.microsoft.com/office/drawing/2014/main" val="20000"/>
                    </a:ext>
                  </a:extLst>
                </a:gridCol>
                <a:gridCol w="5161280">
                  <a:extLst>
                    <a:ext uri="{9D8B030D-6E8A-4147-A177-3AD203B41FA5}">
                      <a16:colId xmlns:a16="http://schemas.microsoft.com/office/drawing/2014/main" val="20001"/>
                    </a:ext>
                  </a:extLst>
                </a:gridCol>
                <a:gridCol w="5519737">
                  <a:extLst>
                    <a:ext uri="{9D8B030D-6E8A-4147-A177-3AD203B41FA5}">
                      <a16:colId xmlns:a16="http://schemas.microsoft.com/office/drawing/2014/main" val="20002"/>
                    </a:ext>
                  </a:extLst>
                </a:gridCol>
              </a:tblGrid>
              <a:tr h="314373">
                <a:tc gridSpan="2">
                  <a:txBody>
                    <a:bodyPr/>
                    <a:lstStyle/>
                    <a:p>
                      <a:pPr marL="0" marR="0" lvl="0" indent="0" algn="l">
                        <a:lnSpc>
                          <a:spcPct val="100000"/>
                        </a:lnSpc>
                        <a:spcBef>
                          <a:spcPts val="0"/>
                        </a:spcBef>
                        <a:buNone/>
                        <a:defRPr/>
                      </a:pPr>
                      <a:r>
                        <a:rPr lang="ru-RU" sz="1200" b="1" i="0" u="none" strike="noStrike" cap="none" dirty="0">
                          <a:solidFill>
                            <a:schemeClr val="bg1"/>
                          </a:solidFill>
                          <a:latin typeface="DengXian" panose="02010600030101010101" pitchFamily="2" charset="-122"/>
                          <a:ea typeface="DengXian" panose="02010600030101010101" pitchFamily="2" charset="-122"/>
                          <a:cs typeface="微软雅黑"/>
                        </a:rPr>
                        <a:t>Формат предложения </a:t>
                      </a:r>
                      <a:r>
                        <a:rPr lang="ru-RU" sz="1200" b="0" i="0" u="none" strike="noStrike" cap="none" dirty="0">
                          <a:solidFill>
                            <a:schemeClr val="bg1"/>
                          </a:solidFill>
                          <a:latin typeface="DengXian" panose="02010600030101010101" pitchFamily="2" charset="-122"/>
                          <a:ea typeface="DengXian" panose="02010600030101010101" pitchFamily="2" charset="-122"/>
                          <a:cs typeface="微软雅黑"/>
                        </a:rPr>
                        <a:t>(нужное подчеркнуть)</a:t>
                      </a:r>
                    </a:p>
                  </a:txBody>
                  <a:tcPr marL="121920" marR="121920" anchor="ctr">
                    <a:lnL w="9525" algn="ctr">
                      <a:solidFill>
                        <a:schemeClr val="bg1">
                          <a:lumMod val="50000"/>
                        </a:schemeClr>
                      </a:solidFill>
                    </a:lnL>
                    <a:lnR w="9525" algn="ctr">
                      <a:solidFill>
                        <a:schemeClr val="bg1">
                          <a:lumMod val="50000"/>
                        </a:schemeClr>
                      </a:solidFill>
                    </a:lnR>
                    <a:lnT w="9525" algn="ctr">
                      <a:solidFill>
                        <a:schemeClr val="bg1">
                          <a:lumMod val="50000"/>
                        </a:schemeClr>
                      </a:solidFill>
                    </a:lnT>
                    <a:lnB w="9525" cap="flat" cmpd="sng" algn="ctr">
                      <a:solidFill>
                        <a:schemeClr val="bg1">
                          <a:lumMod val="50000"/>
                        </a:schemeClr>
                      </a:solidFill>
                      <a:prstDash val="solid"/>
                      <a:round/>
                      <a:headEnd type="none" w="med" len="med"/>
                      <a:tailEnd type="none" w="med" len="med"/>
                    </a:lnB>
                    <a:solidFill>
                      <a:srgbClr val="194D48"/>
                    </a:solidFill>
                  </a:tcPr>
                </a:tc>
                <a:tc hMerge="1">
                  <a:txBody>
                    <a:bodyPr/>
                    <a:lstStyle/>
                    <a:p>
                      <a:endParaRPr/>
                    </a:p>
                  </a:txBody>
                  <a:tcPr/>
                </a:tc>
                <a:tc>
                  <a:txBody>
                    <a:bodyPr/>
                    <a:lstStyle/>
                    <a:p>
                      <a:pPr marL="0" marR="0" lvl="0" indent="0" algn="ctr">
                        <a:lnSpc>
                          <a:spcPct val="100000"/>
                        </a:lnSpc>
                        <a:spcBef>
                          <a:spcPts val="0"/>
                        </a:spcBef>
                        <a:buNone/>
                        <a:defRPr/>
                      </a:pPr>
                      <a:r>
                        <a:rPr lang="ru-RU" sz="1200" b="0" i="0" u="none" strike="noStrike" cap="none" dirty="0">
                          <a:solidFill>
                            <a:schemeClr val="tx1"/>
                          </a:solidFill>
                          <a:latin typeface="DengXian" panose="02010600030101010101" pitchFamily="2" charset="-122"/>
                          <a:ea typeface="DengXian" panose="02010600030101010101" pitchFamily="2" charset="-122"/>
                          <a:cs typeface="微软雅黑"/>
                        </a:rPr>
                        <a:t>Постоянное решение / Временное решение</a:t>
                      </a:r>
                      <a:endParaRPr sz="1200" b="0" i="0" u="none" strike="noStrike" cap="none" dirty="0">
                        <a:solidFill>
                          <a:schemeClr val="tx1"/>
                        </a:solidFill>
                        <a:latin typeface="DengXian" panose="02010600030101010101" pitchFamily="2" charset="-122"/>
                        <a:ea typeface="DengXian" panose="02010600030101010101" pitchFamily="2" charset="-122"/>
                        <a:cs typeface="微软雅黑"/>
                      </a:endParaRPr>
                    </a:p>
                  </a:txBody>
                  <a:tcPr marL="121920" marR="121920" anchor="ctr">
                    <a:lnL w="9525" algn="ctr">
                      <a:solidFill>
                        <a:schemeClr val="bg1">
                          <a:lumMod val="50000"/>
                        </a:schemeClr>
                      </a:solidFill>
                    </a:lnL>
                    <a:lnR w="9525" algn="ctr">
                      <a:solidFill>
                        <a:schemeClr val="bg1">
                          <a:lumMod val="50000"/>
                        </a:schemeClr>
                      </a:solidFill>
                    </a:lnR>
                    <a:lnT w="9525" algn="ctr">
                      <a:solidFill>
                        <a:schemeClr val="bg1">
                          <a:lumMod val="50000"/>
                        </a:schemeClr>
                      </a:solidFill>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0"/>
                  </a:ext>
                </a:extLst>
              </a:tr>
              <a:tr h="314373">
                <a:tc gridSpan="2">
                  <a:txBody>
                    <a:bodyPr/>
                    <a:lstStyle/>
                    <a:p>
                      <a:pPr marL="0" marR="0" lvl="0" indent="0" algn="l">
                        <a:lnSpc>
                          <a:spcPct val="100000"/>
                        </a:lnSpc>
                        <a:spcBef>
                          <a:spcPts val="0"/>
                        </a:spcBef>
                        <a:buNone/>
                        <a:defRPr/>
                      </a:pPr>
                      <a:r>
                        <a:rPr lang="ru-RU" sz="1200" b="1" i="0" u="none" strike="noStrike" cap="none" dirty="0">
                          <a:solidFill>
                            <a:schemeClr val="bg1"/>
                          </a:solidFill>
                          <a:latin typeface="DengXian" panose="02010600030101010101" pitchFamily="2" charset="-122"/>
                          <a:ea typeface="DengXian" panose="02010600030101010101" pitchFamily="2" charset="-122"/>
                          <a:cs typeface="微软雅黑"/>
                        </a:rPr>
                        <a:t>Формат организации здания </a:t>
                      </a:r>
                      <a:r>
                        <a:rPr lang="ru-RU" sz="1200" b="0" i="0" u="none" strike="noStrike" cap="none" dirty="0">
                          <a:solidFill>
                            <a:schemeClr val="bg1"/>
                          </a:solidFill>
                          <a:latin typeface="DengXian" panose="02010600030101010101" pitchFamily="2" charset="-122"/>
                          <a:ea typeface="DengXian" panose="02010600030101010101" pitchFamily="2" charset="-122"/>
                          <a:cs typeface="微软雅黑"/>
                        </a:rPr>
                        <a:t>(нужное подчеркнуть)</a:t>
                      </a:r>
                      <a:endParaRPr lang="en-US" sz="1200" b="1" i="0" u="none" strike="noStrike" cap="none" dirty="0">
                        <a:solidFill>
                          <a:schemeClr val="bg1"/>
                        </a:solidFill>
                        <a:latin typeface="DengXian" panose="02010600030101010101" pitchFamily="2" charset="-122"/>
                        <a:ea typeface="DengXian" panose="02010600030101010101" pitchFamily="2" charset="-122"/>
                        <a:cs typeface="微软雅黑"/>
                      </a:endParaRPr>
                    </a:p>
                  </a:txBody>
                  <a:tcPr marL="121920" marR="12192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algn="ctr">
                      <a:solidFill>
                        <a:schemeClr val="bg1">
                          <a:lumMod val="50000"/>
                        </a:schemeClr>
                      </a:solidFill>
                    </a:lnB>
                    <a:solidFill>
                      <a:srgbClr val="194D48"/>
                    </a:solidFill>
                  </a:tcPr>
                </a:tc>
                <a:tc hMerge="1">
                  <a:txBody>
                    <a:bodyPr/>
                    <a:lstStyle/>
                    <a:p>
                      <a:endParaRPr lang="ru-RU"/>
                    </a:p>
                  </a:txBody>
                  <a:tcPr/>
                </a:tc>
                <a:tc>
                  <a:txBody>
                    <a:bodyPr/>
                    <a:lstStyle/>
                    <a:p>
                      <a:pPr marL="0" marR="0" lvl="0" indent="0" algn="ctr">
                        <a:lnSpc>
                          <a:spcPct val="100000"/>
                        </a:lnSpc>
                        <a:spcBef>
                          <a:spcPts val="0"/>
                        </a:spcBef>
                        <a:buNone/>
                        <a:defRPr/>
                      </a:pPr>
                      <a:r>
                        <a:rPr lang="ru-RU" sz="1200" b="0" i="0" u="none" strike="noStrike" cap="none" dirty="0">
                          <a:solidFill>
                            <a:schemeClr val="tx1"/>
                          </a:solidFill>
                          <a:latin typeface="DengXian" panose="02010600030101010101" pitchFamily="2" charset="-122"/>
                          <a:ea typeface="DengXian" panose="02010600030101010101" pitchFamily="2" charset="-122"/>
                          <a:cs typeface="微软雅黑"/>
                        </a:rPr>
                        <a:t>Новое строительство / Реконструкция / Ребрендинг</a:t>
                      </a:r>
                      <a:endParaRPr sz="1200" b="0" i="0" u="none" strike="noStrike" cap="none" dirty="0">
                        <a:solidFill>
                          <a:schemeClr val="tx1"/>
                        </a:solidFill>
                        <a:latin typeface="DengXian" panose="02010600030101010101" pitchFamily="2" charset="-122"/>
                        <a:ea typeface="DengXian" panose="02010600030101010101" pitchFamily="2" charset="-122"/>
                        <a:cs typeface="微软雅黑"/>
                      </a:endParaRPr>
                    </a:p>
                  </a:txBody>
                  <a:tcPr marL="121920" marR="12192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algn="ctr">
                      <a:solidFill>
                        <a:schemeClr val="bg1">
                          <a:lumMod val="50000"/>
                        </a:schemeClr>
                      </a:solidFill>
                    </a:lnB>
                    <a:noFill/>
                  </a:tcPr>
                </a:tc>
                <a:extLst>
                  <a:ext uri="{0D108BD9-81ED-4DB2-BD59-A6C34878D82A}">
                    <a16:rowId xmlns:a16="http://schemas.microsoft.com/office/drawing/2014/main" val="116704173"/>
                  </a:ext>
                </a:extLst>
              </a:tr>
              <a:tr h="298439">
                <a:tc gridSpan="2">
                  <a:txBody>
                    <a:bodyPr/>
                    <a:lstStyle/>
                    <a:p>
                      <a:pPr marL="0" marR="0" lvl="0" indent="0" algn="l">
                        <a:lnSpc>
                          <a:spcPct val="100000"/>
                        </a:lnSpc>
                        <a:spcBef>
                          <a:spcPts val="0"/>
                        </a:spcBef>
                        <a:buNone/>
                        <a:defRPr/>
                      </a:pPr>
                      <a:r>
                        <a:rPr lang="ru-RU" sz="1200" b="1" i="0" u="none" strike="noStrike" cap="none" dirty="0">
                          <a:solidFill>
                            <a:schemeClr val="bg1"/>
                          </a:solidFill>
                          <a:latin typeface="DengXian" panose="02010600030101010101" pitchFamily="2" charset="-122"/>
                          <a:ea typeface="DengXian" panose="02010600030101010101" pitchFamily="2" charset="-122"/>
                          <a:cs typeface="微软雅黑"/>
                        </a:rPr>
                        <a:t>Тип дилерского цента </a:t>
                      </a:r>
                      <a:r>
                        <a:rPr lang="ru-RU" sz="1200" b="0" i="0" u="none" strike="noStrike" cap="none" dirty="0">
                          <a:solidFill>
                            <a:schemeClr val="bg1"/>
                          </a:solidFill>
                          <a:latin typeface="DengXian" panose="02010600030101010101" pitchFamily="2" charset="-122"/>
                          <a:ea typeface="DengXian" panose="02010600030101010101" pitchFamily="2" charset="-122"/>
                          <a:cs typeface="微软雅黑"/>
                        </a:rPr>
                        <a:t>(нужное подчеркнуть)</a:t>
                      </a:r>
                      <a:endParaRPr sz="1200" b="0" i="0" u="none" strike="noStrike" cap="none" dirty="0">
                        <a:solidFill>
                          <a:schemeClr val="bg1"/>
                        </a:solidFill>
                        <a:latin typeface="DengXian" panose="02010600030101010101" pitchFamily="2" charset="-122"/>
                        <a:ea typeface="DengXian" panose="02010600030101010101" pitchFamily="2" charset="-122"/>
                        <a:cs typeface="微软雅黑"/>
                      </a:endParaRPr>
                    </a:p>
                  </a:txBody>
                  <a:tcPr marL="121920" marR="121920" anchor="ctr">
                    <a:lnL w="9525" algn="ctr">
                      <a:solidFill>
                        <a:schemeClr val="bg1">
                          <a:lumMod val="50000"/>
                        </a:schemeClr>
                      </a:solidFill>
                    </a:lnL>
                    <a:lnR w="9525" algn="ctr">
                      <a:solidFill>
                        <a:schemeClr val="bg1">
                          <a:lumMod val="50000"/>
                        </a:schemeClr>
                      </a:solidFill>
                    </a:lnR>
                    <a:lnT w="9525" algn="ctr">
                      <a:solidFill>
                        <a:schemeClr val="bg1">
                          <a:lumMod val="50000"/>
                        </a:schemeClr>
                      </a:solidFill>
                    </a:lnT>
                    <a:lnB w="9525" algn="ctr">
                      <a:solidFill>
                        <a:schemeClr val="bg1">
                          <a:lumMod val="50000"/>
                        </a:schemeClr>
                      </a:solidFill>
                    </a:lnB>
                    <a:solidFill>
                      <a:srgbClr val="194D48"/>
                    </a:solidFill>
                  </a:tcPr>
                </a:tc>
                <a:tc hMerge="1">
                  <a:txBody>
                    <a:bodyPr/>
                    <a:lstStyle/>
                    <a:p>
                      <a:endParaRPr/>
                    </a:p>
                  </a:txBody>
                  <a:tcPr/>
                </a:tc>
                <a:tc>
                  <a:txBody>
                    <a:bodyPr/>
                    <a:lstStyle/>
                    <a:p>
                      <a:pPr marL="0" marR="0" lvl="0" indent="0" algn="ctr">
                        <a:lnSpc>
                          <a:spcPct val="100000"/>
                        </a:lnSpc>
                        <a:spcBef>
                          <a:spcPts val="0"/>
                        </a:spcBef>
                        <a:buNone/>
                        <a:defRPr/>
                      </a:pPr>
                      <a:r>
                        <a:rPr lang="ru-RU" sz="1200" u="none" strike="noStrike" cap="none" dirty="0">
                          <a:ln>
                            <a:noFill/>
                          </a:ln>
                          <a:latin typeface="DengXian" panose="02010600030101010101" pitchFamily="2" charset="-122"/>
                          <a:ea typeface="DengXian" panose="02010600030101010101" pitchFamily="2" charset="-122"/>
                        </a:rPr>
                        <a:t>Моно-бренд</a:t>
                      </a:r>
                      <a:r>
                        <a:rPr lang="en-US" sz="1200" u="none" strike="noStrike" cap="none" dirty="0">
                          <a:ln>
                            <a:noFill/>
                          </a:ln>
                          <a:latin typeface="DengXian" panose="02010600030101010101" pitchFamily="2" charset="-122"/>
                          <a:ea typeface="DengXian" panose="02010600030101010101" pitchFamily="2" charset="-122"/>
                        </a:rPr>
                        <a:t> </a:t>
                      </a:r>
                      <a:r>
                        <a:rPr lang="ru-RU" sz="1200" u="none" strike="noStrike" cap="none" dirty="0">
                          <a:ln>
                            <a:noFill/>
                          </a:ln>
                          <a:latin typeface="DengXian" panose="02010600030101010101" pitchFamily="2" charset="-122"/>
                          <a:ea typeface="DengXian" panose="02010600030101010101" pitchFamily="2" charset="-122"/>
                        </a:rPr>
                        <a:t>/</a:t>
                      </a:r>
                      <a:r>
                        <a:rPr lang="en-US" sz="1200" u="none" strike="noStrike" cap="none" dirty="0">
                          <a:ln>
                            <a:noFill/>
                          </a:ln>
                          <a:latin typeface="DengXian" panose="02010600030101010101" pitchFamily="2" charset="-122"/>
                          <a:ea typeface="DengXian" panose="02010600030101010101" pitchFamily="2" charset="-122"/>
                        </a:rPr>
                        <a:t> </a:t>
                      </a:r>
                      <a:r>
                        <a:rPr lang="ru-RU" sz="1200" u="none" strike="noStrike" cap="none" dirty="0">
                          <a:ln>
                            <a:noFill/>
                          </a:ln>
                          <a:latin typeface="DengXian" panose="02010600030101010101" pitchFamily="2" charset="-122"/>
                          <a:ea typeface="DengXian" panose="02010600030101010101" pitchFamily="2" charset="-122"/>
                        </a:rPr>
                        <a:t>Совмещенный</a:t>
                      </a:r>
                      <a:endParaRPr sz="1200" b="1" i="0" u="none" strike="noStrike" cap="none" dirty="0">
                        <a:solidFill>
                          <a:schemeClr val="tx1"/>
                        </a:solidFill>
                        <a:latin typeface="DengXian" panose="02010600030101010101" pitchFamily="2" charset="-122"/>
                        <a:ea typeface="DengXian" panose="02010600030101010101" pitchFamily="2" charset="-122"/>
                        <a:cs typeface="微软雅黑"/>
                      </a:endParaRPr>
                    </a:p>
                  </a:txBody>
                  <a:tcPr marL="121920" marR="121920" anchor="ctr">
                    <a:lnL w="9525" algn="ctr">
                      <a:solidFill>
                        <a:schemeClr val="bg1">
                          <a:lumMod val="50000"/>
                        </a:schemeClr>
                      </a:solidFill>
                    </a:lnL>
                    <a:lnR w="9525" algn="ctr">
                      <a:solidFill>
                        <a:schemeClr val="bg1">
                          <a:lumMod val="50000"/>
                        </a:schemeClr>
                      </a:solidFill>
                    </a:lnR>
                    <a:lnT w="9525" algn="ctr">
                      <a:solidFill>
                        <a:schemeClr val="bg1">
                          <a:lumMod val="50000"/>
                        </a:schemeClr>
                      </a:solidFill>
                    </a:lnT>
                    <a:lnB w="9525" algn="ctr">
                      <a:solidFill>
                        <a:schemeClr val="bg1">
                          <a:lumMod val="50000"/>
                        </a:schemeClr>
                      </a:solidFill>
                    </a:lnB>
                    <a:noFill/>
                  </a:tcPr>
                </a:tc>
                <a:extLst>
                  <a:ext uri="{0D108BD9-81ED-4DB2-BD59-A6C34878D82A}">
                    <a16:rowId xmlns:a16="http://schemas.microsoft.com/office/drawing/2014/main" val="10001"/>
                  </a:ext>
                </a:extLst>
              </a:tr>
              <a:tr h="0">
                <a:tc rowSpan="14">
                  <a:txBody>
                    <a:bodyPr/>
                    <a:lstStyle/>
                    <a:p>
                      <a:pPr marL="0" marR="0" lvl="0" indent="0" algn="l">
                        <a:lnSpc>
                          <a:spcPct val="100000"/>
                        </a:lnSpc>
                        <a:spcBef>
                          <a:spcPts val="0"/>
                        </a:spcBef>
                        <a:buNone/>
                        <a:defRPr/>
                      </a:pPr>
                      <a:r>
                        <a:rPr sz="1200" b="1" i="0" u="none" strike="noStrike" cap="none" dirty="0" err="1">
                          <a:solidFill>
                            <a:schemeClr val="bg1"/>
                          </a:solidFill>
                          <a:latin typeface="DengXian" panose="02010600030101010101" pitchFamily="2" charset="-122"/>
                          <a:ea typeface="DengXian" panose="02010600030101010101" pitchFamily="2" charset="-122"/>
                          <a:cs typeface="微软雅黑"/>
                        </a:rPr>
                        <a:t>Данные</a:t>
                      </a:r>
                      <a:r>
                        <a:rPr sz="1200" b="1" i="0" u="none" strike="noStrike" cap="none" dirty="0">
                          <a:solidFill>
                            <a:schemeClr val="bg1"/>
                          </a:solidFill>
                          <a:latin typeface="DengXian" panose="02010600030101010101" pitchFamily="2" charset="-122"/>
                          <a:ea typeface="DengXian" panose="02010600030101010101" pitchFamily="2" charset="-122"/>
                          <a:cs typeface="微软雅黑"/>
                        </a:rPr>
                        <a:t> </a:t>
                      </a:r>
                      <a:r>
                        <a:rPr sz="1200" b="1" i="0" u="none" strike="noStrike" cap="none" dirty="0" err="1">
                          <a:solidFill>
                            <a:schemeClr val="bg1"/>
                          </a:solidFill>
                          <a:latin typeface="DengXian" panose="02010600030101010101" pitchFamily="2" charset="-122"/>
                          <a:ea typeface="DengXian" panose="02010600030101010101" pitchFamily="2" charset="-122"/>
                          <a:cs typeface="微软雅黑"/>
                        </a:rPr>
                        <a:t>по</a:t>
                      </a:r>
                      <a:r>
                        <a:rPr sz="1200" b="1" i="0" u="none" strike="noStrike" cap="none" dirty="0">
                          <a:solidFill>
                            <a:schemeClr val="bg1"/>
                          </a:solidFill>
                          <a:latin typeface="DengXian" panose="02010600030101010101" pitchFamily="2" charset="-122"/>
                          <a:ea typeface="DengXian" panose="02010600030101010101" pitchFamily="2" charset="-122"/>
                          <a:cs typeface="微软雅黑"/>
                        </a:rPr>
                        <a:t> </a:t>
                      </a:r>
                      <a:r>
                        <a:rPr sz="1200" b="1" i="0" u="none" strike="noStrike" cap="none" dirty="0" err="1">
                          <a:solidFill>
                            <a:schemeClr val="bg1"/>
                          </a:solidFill>
                          <a:latin typeface="DengXian" panose="02010600030101010101" pitchFamily="2" charset="-122"/>
                          <a:ea typeface="DengXian" panose="02010600030101010101" pitchFamily="2" charset="-122"/>
                          <a:cs typeface="微软雅黑"/>
                        </a:rPr>
                        <a:t>помещению</a:t>
                      </a:r>
                      <a:r>
                        <a:rPr sz="1200" b="1" i="0" u="none" strike="noStrike" cap="none" dirty="0">
                          <a:solidFill>
                            <a:schemeClr val="bg1"/>
                          </a:solidFill>
                          <a:latin typeface="DengXian" panose="02010600030101010101" pitchFamily="2" charset="-122"/>
                          <a:ea typeface="DengXian" panose="02010600030101010101" pitchFamily="2" charset="-122"/>
                          <a:cs typeface="微软雅黑"/>
                        </a:rPr>
                        <a:t> </a:t>
                      </a:r>
                      <a:endParaRPr lang="ru-RU" sz="1200" b="1" i="0" u="none" strike="noStrike" cap="none" dirty="0">
                        <a:solidFill>
                          <a:schemeClr val="bg1"/>
                        </a:solidFill>
                        <a:latin typeface="DengXian" panose="02010600030101010101" pitchFamily="2" charset="-122"/>
                        <a:ea typeface="DengXian" panose="02010600030101010101" pitchFamily="2" charset="-122"/>
                        <a:cs typeface="微软雅黑"/>
                      </a:endParaRPr>
                    </a:p>
                    <a:p>
                      <a:pPr marL="0" marR="0" lvl="0" indent="0" algn="l">
                        <a:lnSpc>
                          <a:spcPct val="100000"/>
                        </a:lnSpc>
                        <a:spcBef>
                          <a:spcPts val="0"/>
                        </a:spcBef>
                        <a:buNone/>
                        <a:defRPr/>
                      </a:pPr>
                      <a:endParaRPr lang="ru-RU" sz="1200" b="1" i="0" u="none" strike="noStrike" cap="none" dirty="0">
                        <a:solidFill>
                          <a:schemeClr val="bg1"/>
                        </a:solidFill>
                        <a:latin typeface="DengXian" panose="02010600030101010101" pitchFamily="2" charset="-122"/>
                        <a:ea typeface="DengXian" panose="02010600030101010101" pitchFamily="2" charset="-122"/>
                        <a:cs typeface="微软雅黑"/>
                      </a:endParaRPr>
                    </a:p>
                    <a:p>
                      <a:pPr marL="0" marR="0" lvl="0" indent="0" algn="l">
                        <a:lnSpc>
                          <a:spcPct val="100000"/>
                        </a:lnSpc>
                        <a:spcBef>
                          <a:spcPts val="0"/>
                        </a:spcBef>
                        <a:buNone/>
                        <a:defRPr/>
                      </a:pPr>
                      <a:endParaRPr lang="ru-RU" sz="1200" b="1" i="0" u="none" strike="noStrike" cap="none" dirty="0">
                        <a:solidFill>
                          <a:schemeClr val="bg1"/>
                        </a:solidFill>
                        <a:latin typeface="DengXian" panose="02010600030101010101" pitchFamily="2" charset="-122"/>
                        <a:ea typeface="DengXian" panose="02010600030101010101" pitchFamily="2" charset="-122"/>
                        <a:cs typeface="微软雅黑"/>
                      </a:endParaRPr>
                    </a:p>
                    <a:p>
                      <a:pPr marL="0" marR="0" lvl="0" indent="0" algn="l">
                        <a:lnSpc>
                          <a:spcPct val="100000"/>
                        </a:lnSpc>
                        <a:spcBef>
                          <a:spcPts val="0"/>
                        </a:spcBef>
                        <a:buNone/>
                        <a:defRPr/>
                      </a:pPr>
                      <a:endParaRPr lang="ru-RU" sz="1200" b="1" i="0" u="none" strike="noStrike" cap="none" dirty="0">
                        <a:solidFill>
                          <a:schemeClr val="bg1"/>
                        </a:solidFill>
                        <a:latin typeface="DengXian" panose="02010600030101010101" pitchFamily="2" charset="-122"/>
                        <a:ea typeface="DengXian" panose="02010600030101010101" pitchFamily="2" charset="-122"/>
                        <a:cs typeface="微软雅黑"/>
                      </a:endParaRPr>
                    </a:p>
                    <a:p>
                      <a:pPr marL="0" marR="0" lvl="0" indent="0" algn="l">
                        <a:lnSpc>
                          <a:spcPct val="100000"/>
                        </a:lnSpc>
                        <a:spcBef>
                          <a:spcPts val="0"/>
                        </a:spcBef>
                        <a:buNone/>
                        <a:defRPr/>
                      </a:pPr>
                      <a:endParaRPr lang="ru-RU" sz="1200" b="1" i="0" u="none" strike="noStrike" cap="none" dirty="0">
                        <a:solidFill>
                          <a:schemeClr val="bg1"/>
                        </a:solidFill>
                        <a:latin typeface="DengXian" panose="02010600030101010101" pitchFamily="2" charset="-122"/>
                        <a:ea typeface="DengXian" panose="02010600030101010101" pitchFamily="2" charset="-122"/>
                        <a:cs typeface="微软雅黑"/>
                      </a:endParaRPr>
                    </a:p>
                    <a:p>
                      <a:pPr marL="0" marR="0" lvl="0" indent="0" algn="l">
                        <a:lnSpc>
                          <a:spcPct val="100000"/>
                        </a:lnSpc>
                        <a:spcBef>
                          <a:spcPts val="0"/>
                        </a:spcBef>
                        <a:buNone/>
                        <a:defRPr/>
                      </a:pPr>
                      <a:endParaRPr lang="ru-RU" sz="1200" b="1" i="0" u="none" strike="noStrike" cap="none" dirty="0">
                        <a:solidFill>
                          <a:schemeClr val="bg1"/>
                        </a:solidFill>
                        <a:latin typeface="DengXian" panose="02010600030101010101" pitchFamily="2" charset="-122"/>
                        <a:ea typeface="DengXian" panose="02010600030101010101" pitchFamily="2" charset="-122"/>
                        <a:cs typeface="微软雅黑"/>
                      </a:endParaRPr>
                    </a:p>
                    <a:p>
                      <a:pPr marL="0" marR="0" lvl="0" indent="0" algn="l">
                        <a:lnSpc>
                          <a:spcPct val="100000"/>
                        </a:lnSpc>
                        <a:spcBef>
                          <a:spcPts val="0"/>
                        </a:spcBef>
                        <a:buNone/>
                        <a:defRPr/>
                      </a:pPr>
                      <a:endParaRPr lang="ru-RU" sz="1200" b="1" i="0" u="none" strike="noStrike" cap="none" dirty="0">
                        <a:solidFill>
                          <a:schemeClr val="bg1"/>
                        </a:solidFill>
                        <a:latin typeface="DengXian" panose="02010600030101010101" pitchFamily="2" charset="-122"/>
                        <a:ea typeface="DengXian" panose="02010600030101010101" pitchFamily="2" charset="-122"/>
                        <a:cs typeface="微软雅黑"/>
                      </a:endParaRPr>
                    </a:p>
                    <a:p>
                      <a:pPr marL="0" marR="0" lvl="0" indent="0" algn="l">
                        <a:lnSpc>
                          <a:spcPct val="100000"/>
                        </a:lnSpc>
                        <a:spcBef>
                          <a:spcPts val="0"/>
                        </a:spcBef>
                        <a:buNone/>
                        <a:defRPr/>
                      </a:pPr>
                      <a:r>
                        <a:rPr lang="ru-RU" sz="1200" b="1" i="0" u="none" strike="noStrike" cap="none" spc="0" dirty="0" err="1">
                          <a:solidFill>
                            <a:schemeClr val="bg2"/>
                          </a:solidFill>
                          <a:latin typeface="DengXian" panose="02010600030101010101" pitchFamily="2" charset="-122"/>
                          <a:ea typeface="DengXian" panose="02010600030101010101" pitchFamily="2" charset="-122"/>
                          <a:cs typeface="微软雅黑"/>
                        </a:rPr>
                        <a:t>场地信息</a:t>
                      </a:r>
                      <a:endParaRPr sz="1200" b="1" i="0" u="none" strike="noStrike" cap="none" dirty="0">
                        <a:solidFill>
                          <a:schemeClr val="bg2"/>
                        </a:solidFill>
                        <a:latin typeface="DengXian" panose="02010600030101010101" pitchFamily="2" charset="-122"/>
                        <a:ea typeface="DengXian" panose="02010600030101010101" pitchFamily="2" charset="-122"/>
                        <a:cs typeface="微软雅黑"/>
                      </a:endParaRPr>
                    </a:p>
                  </a:txBody>
                  <a:tcPr marL="121920" marR="121920" anchor="ctr">
                    <a:lnL w="9525" algn="ctr">
                      <a:solidFill>
                        <a:schemeClr val="bg1">
                          <a:lumMod val="50000"/>
                        </a:schemeClr>
                      </a:solidFill>
                    </a:lnL>
                    <a:lnR w="12700" cap="flat" cmpd="sng" algn="ctr">
                      <a:solidFill>
                        <a:srgbClr val="C6D9DA"/>
                      </a:solidFill>
                      <a:prstDash val="solid"/>
                      <a:round/>
                      <a:headEnd type="none" w="med" len="med"/>
                      <a:tailEnd type="none" w="med" len="med"/>
                    </a:lnR>
                    <a:lnT w="9525" algn="ctr">
                      <a:solidFill>
                        <a:schemeClr val="bg1">
                          <a:lumMod val="50000"/>
                        </a:schemeClr>
                      </a:solidFill>
                    </a:lnT>
                    <a:lnB w="9525" algn="ctr">
                      <a:solidFill>
                        <a:schemeClr val="bg1">
                          <a:lumMod val="50000"/>
                        </a:schemeClr>
                      </a:solidFill>
                    </a:lnB>
                    <a:solidFill>
                      <a:srgbClr val="194D48"/>
                    </a:solidFill>
                  </a:tcPr>
                </a:tc>
                <a:tc>
                  <a:txBody>
                    <a:bodyPr/>
                    <a:lstStyle/>
                    <a:p>
                      <a:pPr marL="0" marR="0" lvl="0" indent="0" algn="l">
                        <a:lnSpc>
                          <a:spcPct val="100000"/>
                        </a:lnSpc>
                        <a:spcBef>
                          <a:spcPts val="0"/>
                        </a:spcBef>
                        <a:buNone/>
                        <a:defRPr/>
                      </a:pPr>
                      <a:r>
                        <a:rPr sz="1200" b="1" i="0" u="none" strike="noStrike" cap="none" dirty="0">
                          <a:solidFill>
                            <a:schemeClr val="bg1"/>
                          </a:solidFill>
                          <a:latin typeface="DengXian" panose="02010600030101010101" pitchFamily="2" charset="-122"/>
                          <a:ea typeface="DengXian" panose="02010600030101010101" pitchFamily="2" charset="-122"/>
                          <a:cs typeface="微软雅黑"/>
                        </a:rPr>
                        <a:t>Адрес центра</a:t>
                      </a:r>
                      <a:r>
                        <a:rPr lang="zh-CN" altLang="en-US" sz="1200" b="1" i="0" u="none" strike="noStrike" cap="none" dirty="0">
                          <a:solidFill>
                            <a:schemeClr val="bg1"/>
                          </a:solidFill>
                          <a:latin typeface="DengXian" panose="02010600030101010101" pitchFamily="2" charset="-122"/>
                          <a:ea typeface="DengXian" panose="02010600030101010101" pitchFamily="2" charset="-122"/>
                          <a:cs typeface="微软雅黑"/>
                        </a:rPr>
                        <a:t> </a:t>
                      </a:r>
                      <a:r>
                        <a:rPr lang="ru-RU" altLang="zh-CN" sz="1200" b="1" i="0" u="none" strike="noStrike" cap="none" dirty="0">
                          <a:solidFill>
                            <a:schemeClr val="bg1"/>
                          </a:solidFill>
                          <a:latin typeface="DengXian" panose="02010600030101010101" pitchFamily="2" charset="-122"/>
                          <a:ea typeface="DengXian" panose="02010600030101010101" pitchFamily="2" charset="-122"/>
                          <a:cs typeface="微软雅黑"/>
                        </a:rPr>
                        <a:t>                                                </a:t>
                      </a:r>
                      <a:r>
                        <a:rPr lang="zh-CN" altLang="en-US" sz="1200" b="1" i="0" u="none" strike="noStrike" cap="none" dirty="0">
                          <a:solidFill>
                            <a:schemeClr val="tx1"/>
                          </a:solidFill>
                          <a:latin typeface="DengXian" panose="02010600030101010101" pitchFamily="2" charset="-122"/>
                          <a:ea typeface="DengXian" panose="02010600030101010101" pitchFamily="2" charset="-122"/>
                          <a:cs typeface="微软雅黑"/>
                        </a:rPr>
                        <a:t>经销中心地址</a:t>
                      </a:r>
                      <a:endParaRPr sz="1200" b="1" dirty="0">
                        <a:solidFill>
                          <a:schemeClr val="tx1"/>
                        </a:solidFill>
                        <a:latin typeface="DengXian" panose="02010600030101010101" pitchFamily="2" charset="-122"/>
                        <a:ea typeface="DengXian" panose="02010600030101010101" pitchFamily="2" charset="-122"/>
                      </a:endParaRPr>
                    </a:p>
                  </a:txBody>
                  <a:tcPr marL="121920" marR="121920" anchor="ctr">
                    <a:lnL w="12700" cap="flat" cmpd="sng" algn="ctr">
                      <a:solidFill>
                        <a:srgbClr val="C6D9DA"/>
                      </a:solidFill>
                      <a:prstDash val="solid"/>
                      <a:round/>
                      <a:headEnd type="none" w="med" len="med"/>
                      <a:tailEnd type="none" w="med" len="med"/>
                    </a:lnL>
                    <a:lnR w="9525" algn="ctr">
                      <a:solidFill>
                        <a:schemeClr val="bg1">
                          <a:lumMod val="50000"/>
                        </a:schemeClr>
                      </a:solidFill>
                    </a:lnR>
                    <a:lnT w="9525" algn="ctr">
                      <a:solidFill>
                        <a:schemeClr val="bg1">
                          <a:lumMod val="50000"/>
                        </a:schemeClr>
                      </a:solidFill>
                    </a:lnT>
                    <a:lnB w="9525" algn="ctr">
                      <a:solidFill>
                        <a:schemeClr val="bg1">
                          <a:lumMod val="50000"/>
                        </a:schemeClr>
                      </a:solidFill>
                    </a:lnB>
                    <a:solidFill>
                      <a:srgbClr val="194D48"/>
                    </a:solidFill>
                  </a:tcPr>
                </a:tc>
                <a:tc>
                  <a:txBody>
                    <a:bodyPr/>
                    <a:lstStyle/>
                    <a:p>
                      <a:pPr marL="0" marR="0" lvl="0" indent="0" algn="ctr">
                        <a:lnSpc>
                          <a:spcPct val="100000"/>
                        </a:lnSpc>
                        <a:spcBef>
                          <a:spcPts val="0"/>
                        </a:spcBef>
                        <a:buNone/>
                        <a:defRPr/>
                      </a:pPr>
                      <a:endParaRPr sz="1200" b="1" i="0" u="none" strike="noStrike" cap="none" dirty="0">
                        <a:solidFill>
                          <a:schemeClr val="tx1"/>
                        </a:solidFill>
                        <a:latin typeface="DengXian" panose="02010600030101010101" pitchFamily="2" charset="-122"/>
                        <a:ea typeface="DengXian" panose="02010600030101010101" pitchFamily="2" charset="-122"/>
                        <a:cs typeface="微软雅黑"/>
                      </a:endParaRPr>
                    </a:p>
                  </a:txBody>
                  <a:tcPr marL="121920" marR="121920" anchor="ctr">
                    <a:lnL w="9525" algn="ctr">
                      <a:solidFill>
                        <a:schemeClr val="bg1">
                          <a:lumMod val="50000"/>
                        </a:schemeClr>
                      </a:solidFill>
                    </a:lnL>
                    <a:lnR w="9525" algn="ctr">
                      <a:solidFill>
                        <a:schemeClr val="bg1">
                          <a:lumMod val="50000"/>
                        </a:schemeClr>
                      </a:solidFill>
                    </a:lnR>
                    <a:lnT w="9525" algn="ctr">
                      <a:solidFill>
                        <a:schemeClr val="bg1">
                          <a:lumMod val="50000"/>
                        </a:schemeClr>
                      </a:solidFill>
                    </a:lnT>
                    <a:lnB w="9525" algn="ctr">
                      <a:solidFill>
                        <a:schemeClr val="bg1">
                          <a:lumMod val="50000"/>
                        </a:schemeClr>
                      </a:solidFill>
                    </a:lnB>
                    <a:noFill/>
                  </a:tcPr>
                </a:tc>
                <a:extLst>
                  <a:ext uri="{0D108BD9-81ED-4DB2-BD59-A6C34878D82A}">
                    <a16:rowId xmlns:a16="http://schemas.microsoft.com/office/drawing/2014/main" val="10002"/>
                  </a:ext>
                </a:extLst>
              </a:tr>
              <a:tr h="0">
                <a:tc vMerge="1">
                  <a:txBody>
                    <a:bodyPr/>
                    <a:lstStyle/>
                    <a:p>
                      <a:pPr>
                        <a:defRPr/>
                      </a:pPr>
                      <a:endParaRPr/>
                    </a:p>
                  </a:txBody>
                  <a:tcPr/>
                </a:tc>
                <a:tc>
                  <a:txBody>
                    <a:bodyPr/>
                    <a:lstStyle/>
                    <a:p>
                      <a:pPr marL="0" marR="0" lvl="0" indent="0" algn="l">
                        <a:lnSpc>
                          <a:spcPct val="100000"/>
                        </a:lnSpc>
                        <a:spcBef>
                          <a:spcPts val="0"/>
                        </a:spcBef>
                        <a:buNone/>
                        <a:defRPr/>
                      </a:pPr>
                      <a:r>
                        <a:rPr sz="1200" b="1" i="0" u="none" strike="noStrike" cap="none" dirty="0" err="1">
                          <a:solidFill>
                            <a:schemeClr val="bg1"/>
                          </a:solidFill>
                          <a:latin typeface="DengXian" panose="02010600030101010101" pitchFamily="2" charset="-122"/>
                          <a:ea typeface="DengXian" panose="02010600030101010101" pitchFamily="2" charset="-122"/>
                          <a:cs typeface="微软雅黑"/>
                        </a:rPr>
                        <a:t>Статус</a:t>
                      </a:r>
                      <a:r>
                        <a:rPr sz="1200" b="1" i="0" u="none" strike="noStrike" cap="none" dirty="0">
                          <a:solidFill>
                            <a:schemeClr val="bg1"/>
                          </a:solidFill>
                          <a:latin typeface="DengXian" panose="02010600030101010101" pitchFamily="2" charset="-122"/>
                          <a:ea typeface="DengXian" panose="02010600030101010101" pitchFamily="2" charset="-122"/>
                          <a:cs typeface="微软雅黑"/>
                        </a:rPr>
                        <a:t> </a:t>
                      </a:r>
                      <a:r>
                        <a:rPr sz="1200" b="1" i="0" u="none" strike="noStrike" cap="none" dirty="0" err="1">
                          <a:solidFill>
                            <a:schemeClr val="bg1"/>
                          </a:solidFill>
                          <a:latin typeface="DengXian" panose="02010600030101010101" pitchFamily="2" charset="-122"/>
                          <a:ea typeface="DengXian" panose="02010600030101010101" pitchFamily="2" charset="-122"/>
                          <a:cs typeface="微软雅黑"/>
                        </a:rPr>
                        <a:t>собственности</a:t>
                      </a:r>
                      <a:r>
                        <a:rPr sz="1200" b="1" i="0" u="none" strike="noStrike" cap="none" dirty="0">
                          <a:solidFill>
                            <a:schemeClr val="bg1"/>
                          </a:solidFill>
                          <a:latin typeface="DengXian" panose="02010600030101010101" pitchFamily="2" charset="-122"/>
                          <a:ea typeface="DengXian" panose="02010600030101010101" pitchFamily="2" charset="-122"/>
                          <a:cs typeface="微软雅黑"/>
                        </a:rPr>
                        <a:t> </a:t>
                      </a:r>
                      <a:r>
                        <a:rPr lang="ru-RU" sz="1200" b="1" i="0" u="none" strike="noStrike" cap="none" dirty="0">
                          <a:solidFill>
                            <a:schemeClr val="bg1"/>
                          </a:solidFill>
                          <a:latin typeface="DengXian" panose="02010600030101010101" pitchFamily="2" charset="-122"/>
                          <a:ea typeface="DengXian" panose="02010600030101010101" pitchFamily="2" charset="-122"/>
                          <a:cs typeface="微软雅黑"/>
                        </a:rPr>
                        <a:t>                                         </a:t>
                      </a:r>
                      <a:r>
                        <a:rPr lang="ru-RU" sz="1200" b="1" i="0" u="none" strike="noStrike" cap="none" spc="0" dirty="0" err="1">
                          <a:solidFill>
                            <a:schemeClr val="tx1"/>
                          </a:solidFill>
                          <a:latin typeface="DengXian" panose="02010600030101010101" pitchFamily="2" charset="-122"/>
                          <a:ea typeface="DengXian" panose="02010600030101010101" pitchFamily="2" charset="-122"/>
                          <a:cs typeface="微软雅黑"/>
                        </a:rPr>
                        <a:t>房产状况</a:t>
                      </a:r>
                      <a:endParaRPr sz="1200" b="1" i="0" u="none" strike="noStrike" cap="none" dirty="0">
                        <a:solidFill>
                          <a:schemeClr val="tx1"/>
                        </a:solidFill>
                        <a:latin typeface="DengXian" panose="02010600030101010101" pitchFamily="2" charset="-122"/>
                        <a:ea typeface="DengXian" panose="02010600030101010101" pitchFamily="2" charset="-122"/>
                        <a:cs typeface="微软雅黑"/>
                      </a:endParaRPr>
                    </a:p>
                  </a:txBody>
                  <a:tcPr marL="121920" marR="121920" anchor="ctr">
                    <a:lnL w="12700" cap="flat" cmpd="sng" algn="ctr">
                      <a:solidFill>
                        <a:srgbClr val="C6D9DA"/>
                      </a:solidFill>
                      <a:prstDash val="solid"/>
                      <a:round/>
                      <a:headEnd type="none" w="med" len="med"/>
                      <a:tailEnd type="none" w="med" len="med"/>
                    </a:lnL>
                    <a:lnR w="9525" algn="ctr">
                      <a:solidFill>
                        <a:schemeClr val="bg1">
                          <a:lumMod val="50000"/>
                        </a:schemeClr>
                      </a:solidFill>
                    </a:lnR>
                    <a:lnT w="9525" algn="ctr">
                      <a:solidFill>
                        <a:schemeClr val="bg1">
                          <a:lumMod val="50000"/>
                        </a:schemeClr>
                      </a:solidFill>
                    </a:lnT>
                    <a:lnB w="9525" algn="ctr">
                      <a:solidFill>
                        <a:schemeClr val="bg1">
                          <a:lumMod val="50000"/>
                        </a:schemeClr>
                      </a:solidFill>
                    </a:lnB>
                    <a:solidFill>
                      <a:srgbClr val="194D48"/>
                    </a:solidFill>
                  </a:tcPr>
                </a:tc>
                <a:tc>
                  <a:txBody>
                    <a:bodyPr/>
                    <a:lstStyle/>
                    <a:p>
                      <a:pPr marL="0" marR="0" lvl="0" indent="0" algn="ctr">
                        <a:lnSpc>
                          <a:spcPct val="100000"/>
                        </a:lnSpc>
                        <a:spcBef>
                          <a:spcPts val="0"/>
                        </a:spcBef>
                        <a:buNone/>
                        <a:defRPr/>
                      </a:pPr>
                      <a:r>
                        <a:rPr lang="ru-RU" sz="1200" b="0" i="0" u="none" strike="noStrike" cap="none" dirty="0">
                          <a:solidFill>
                            <a:schemeClr val="tx1"/>
                          </a:solidFill>
                          <a:latin typeface="DengXian" panose="02010600030101010101" pitchFamily="2" charset="-122"/>
                          <a:ea typeface="DengXian" panose="02010600030101010101" pitchFamily="2" charset="-122"/>
                          <a:cs typeface="微软雅黑"/>
                        </a:rPr>
                        <a:t>(В случае аренды указать срок аренды и название компании-арендодателя)</a:t>
                      </a:r>
                      <a:endParaRPr sz="1200" b="0" i="0" u="none" strike="noStrike" cap="none" dirty="0">
                        <a:solidFill>
                          <a:schemeClr val="tx1"/>
                        </a:solidFill>
                        <a:latin typeface="DengXian" panose="02010600030101010101" pitchFamily="2" charset="-122"/>
                        <a:ea typeface="DengXian" panose="02010600030101010101" pitchFamily="2" charset="-122"/>
                        <a:cs typeface="微软雅黑"/>
                      </a:endParaRPr>
                    </a:p>
                  </a:txBody>
                  <a:tcPr marL="121920" marR="121920" anchor="ctr">
                    <a:lnL w="9525" algn="ctr">
                      <a:solidFill>
                        <a:schemeClr val="bg1">
                          <a:lumMod val="50000"/>
                        </a:schemeClr>
                      </a:solidFill>
                    </a:lnL>
                    <a:lnR w="9525" algn="ctr">
                      <a:solidFill>
                        <a:schemeClr val="bg1">
                          <a:lumMod val="50000"/>
                        </a:schemeClr>
                      </a:solidFill>
                    </a:lnR>
                    <a:lnT w="9525" algn="ctr">
                      <a:solidFill>
                        <a:schemeClr val="bg1">
                          <a:lumMod val="50000"/>
                        </a:schemeClr>
                      </a:solidFill>
                    </a:lnT>
                    <a:lnB w="12700" cap="flat" cmpd="sng" algn="ctr">
                      <a:solidFill>
                        <a:srgbClr val="C6D9DA"/>
                      </a:solidFill>
                      <a:prstDash val="solid"/>
                      <a:round/>
                      <a:headEnd type="none" w="med" len="med"/>
                      <a:tailEnd type="none" w="med" len="med"/>
                    </a:lnB>
                    <a:noFill/>
                  </a:tcPr>
                </a:tc>
                <a:extLst>
                  <a:ext uri="{0D108BD9-81ED-4DB2-BD59-A6C34878D82A}">
                    <a16:rowId xmlns:a16="http://schemas.microsoft.com/office/drawing/2014/main" val="10003"/>
                  </a:ext>
                </a:extLst>
              </a:tr>
              <a:tr h="0">
                <a:tc vMerge="1">
                  <a:txBody>
                    <a:bodyPr/>
                    <a:lstStyle/>
                    <a:p>
                      <a:pPr>
                        <a:defRPr/>
                      </a:pPr>
                      <a:endParaRPr/>
                    </a:p>
                  </a:txBody>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sz="1200" b="1" i="0" u="none" strike="noStrike" cap="none" dirty="0" err="1">
                          <a:solidFill>
                            <a:schemeClr val="bg1"/>
                          </a:solidFill>
                          <a:latin typeface="DengXian" panose="02010600030101010101" pitchFamily="2" charset="-122"/>
                          <a:ea typeface="DengXian" panose="02010600030101010101" pitchFamily="2" charset="-122"/>
                          <a:cs typeface="微软雅黑"/>
                        </a:rPr>
                        <a:t>Размер</a:t>
                      </a:r>
                      <a:r>
                        <a:rPr sz="1200" b="1" i="0" u="none" strike="noStrike" cap="none" dirty="0">
                          <a:solidFill>
                            <a:schemeClr val="bg1"/>
                          </a:solidFill>
                          <a:latin typeface="DengXian" panose="02010600030101010101" pitchFamily="2" charset="-122"/>
                          <a:ea typeface="DengXian" panose="02010600030101010101" pitchFamily="2" charset="-122"/>
                          <a:cs typeface="微软雅黑"/>
                        </a:rPr>
                        <a:t> </a:t>
                      </a:r>
                      <a:r>
                        <a:rPr sz="1200" b="1" i="0" u="none" strike="noStrike" cap="none" dirty="0" err="1">
                          <a:solidFill>
                            <a:schemeClr val="bg1"/>
                          </a:solidFill>
                          <a:latin typeface="DengXian" panose="02010600030101010101" pitchFamily="2" charset="-122"/>
                          <a:ea typeface="DengXian" panose="02010600030101010101" pitchFamily="2" charset="-122"/>
                          <a:cs typeface="微软雅黑"/>
                        </a:rPr>
                        <a:t>земельного</a:t>
                      </a:r>
                      <a:r>
                        <a:rPr sz="1200" b="1" i="0" u="none" strike="noStrike" cap="none" dirty="0">
                          <a:solidFill>
                            <a:schemeClr val="bg1"/>
                          </a:solidFill>
                          <a:latin typeface="DengXian" panose="02010600030101010101" pitchFamily="2" charset="-122"/>
                          <a:ea typeface="DengXian" panose="02010600030101010101" pitchFamily="2" charset="-122"/>
                          <a:cs typeface="微软雅黑"/>
                        </a:rPr>
                        <a:t> </a:t>
                      </a:r>
                      <a:r>
                        <a:rPr sz="1200" b="1" i="0" u="none" strike="noStrike" cap="none" dirty="0" err="1">
                          <a:solidFill>
                            <a:schemeClr val="bg1"/>
                          </a:solidFill>
                          <a:latin typeface="DengXian" panose="02010600030101010101" pitchFamily="2" charset="-122"/>
                          <a:ea typeface="DengXian" panose="02010600030101010101" pitchFamily="2" charset="-122"/>
                          <a:cs typeface="微软雅黑"/>
                        </a:rPr>
                        <a:t>участка</a:t>
                      </a:r>
                      <a:r>
                        <a:rPr lang="ru-RU" sz="1200" b="1" i="0" u="none" strike="noStrike" cap="none" dirty="0">
                          <a:solidFill>
                            <a:schemeClr val="bg1"/>
                          </a:solidFill>
                          <a:latin typeface="DengXian" panose="02010600030101010101" pitchFamily="2" charset="-122"/>
                          <a:ea typeface="DengXian" panose="02010600030101010101" pitchFamily="2" charset="-122"/>
                          <a:cs typeface="微软雅黑"/>
                        </a:rPr>
                        <a:t>                               </a:t>
                      </a:r>
                      <a:r>
                        <a:rPr lang="zh-CN" altLang="en-US" sz="1200" b="1" i="0" u="none" strike="noStrike" cap="none" spc="0" dirty="0">
                          <a:solidFill>
                            <a:schemeClr val="tx1"/>
                          </a:solidFill>
                          <a:latin typeface="DengXian" panose="02010600030101010101" pitchFamily="2" charset="-122"/>
                          <a:ea typeface="DengXian" panose="02010600030101010101" pitchFamily="2" charset="-122"/>
                          <a:cs typeface="微软雅黑"/>
                        </a:rPr>
                        <a:t>地块面积</a:t>
                      </a:r>
                      <a:endParaRPr lang="zh-CN" altLang="en-US" sz="1200" b="1" dirty="0">
                        <a:solidFill>
                          <a:schemeClr val="tx1"/>
                        </a:solidFill>
                        <a:latin typeface="DengXian" panose="02010600030101010101" pitchFamily="2" charset="-122"/>
                        <a:ea typeface="DengXian" panose="02010600030101010101" pitchFamily="2" charset="-122"/>
                      </a:endParaRPr>
                    </a:p>
                  </a:txBody>
                  <a:tcPr marL="121920" marR="121920" anchor="ctr">
                    <a:lnL w="12700" cap="flat" cmpd="sng" algn="ctr">
                      <a:solidFill>
                        <a:srgbClr val="C6D9DA"/>
                      </a:solidFill>
                      <a:prstDash val="solid"/>
                      <a:round/>
                      <a:headEnd type="none" w="med" len="med"/>
                      <a:tailEnd type="none" w="med" len="med"/>
                    </a:lnL>
                    <a:lnR w="9525" algn="ctr">
                      <a:solidFill>
                        <a:schemeClr val="bg1">
                          <a:lumMod val="50000"/>
                        </a:schemeClr>
                      </a:solidFill>
                    </a:lnR>
                    <a:lnT w="9525" algn="ctr">
                      <a:solidFill>
                        <a:schemeClr val="bg1">
                          <a:lumMod val="50000"/>
                        </a:schemeClr>
                      </a:solidFill>
                    </a:lnT>
                    <a:lnB w="9525" cap="flat" cmpd="sng" algn="ctr">
                      <a:solidFill>
                        <a:schemeClr val="bg1">
                          <a:lumMod val="50000"/>
                        </a:schemeClr>
                      </a:solidFill>
                      <a:prstDash val="solid"/>
                      <a:round/>
                      <a:headEnd type="none" w="med" len="med"/>
                      <a:tailEnd type="none" w="med" len="med"/>
                    </a:lnB>
                    <a:solidFill>
                      <a:srgbClr val="194D48"/>
                    </a:solidFill>
                  </a:tcPr>
                </a:tc>
                <a:tc>
                  <a:txBody>
                    <a:bodyPr/>
                    <a:lstStyle/>
                    <a:p>
                      <a:pPr marL="0" marR="0" lvl="0" indent="0" algn="ctr">
                        <a:lnSpc>
                          <a:spcPct val="100000"/>
                        </a:lnSpc>
                        <a:spcBef>
                          <a:spcPts val="0"/>
                        </a:spcBef>
                        <a:buNone/>
                        <a:defRPr/>
                      </a:pPr>
                      <a:endParaRPr sz="1200" b="1" i="0" u="none" strike="noStrike" cap="none" dirty="0">
                        <a:solidFill>
                          <a:schemeClr val="tx1"/>
                        </a:solidFill>
                        <a:latin typeface="DengXian" panose="02010600030101010101" pitchFamily="2" charset="-122"/>
                        <a:ea typeface="DengXian" panose="02010600030101010101" pitchFamily="2" charset="-122"/>
                        <a:cs typeface="微软雅黑"/>
                      </a:endParaRPr>
                    </a:p>
                  </a:txBody>
                  <a:tcPr marL="121920" marR="121920" anchor="ctr">
                    <a:lnL w="9525" algn="ctr">
                      <a:solidFill>
                        <a:schemeClr val="bg1">
                          <a:lumMod val="50000"/>
                        </a:schemeClr>
                      </a:solidFill>
                    </a:lnL>
                    <a:lnR w="9525" algn="ctr">
                      <a:solidFill>
                        <a:schemeClr val="bg1">
                          <a:lumMod val="50000"/>
                        </a:schemeClr>
                      </a:solidFill>
                    </a:lnR>
                    <a:lnT w="12700" cap="flat" cmpd="sng" algn="ctr">
                      <a:solidFill>
                        <a:srgbClr val="C6D9DA"/>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4"/>
                  </a:ext>
                </a:extLst>
              </a:tr>
              <a:tr h="137160">
                <a:tc vMerge="1">
                  <a:txBody>
                    <a:bodyPr/>
                    <a:lstStyle/>
                    <a:p>
                      <a:endParaRPr lang="ru-RU"/>
                    </a:p>
                  </a:txBody>
                  <a:tcPr/>
                </a:tc>
                <a:tc>
                  <a:txBody>
                    <a:bodyPr/>
                    <a:lstStyle/>
                    <a:p>
                      <a:pPr marL="0" marR="0" lvl="0" indent="0" algn="l">
                        <a:lnSpc>
                          <a:spcPct val="100000"/>
                        </a:lnSpc>
                        <a:spcBef>
                          <a:spcPts val="0"/>
                        </a:spcBef>
                        <a:buNone/>
                        <a:defRPr/>
                      </a:pPr>
                      <a:r>
                        <a:rPr lang="ru-RU" sz="1200" b="1" i="0" u="none" strike="noStrike" cap="none" spc="-10" dirty="0">
                          <a:solidFill>
                            <a:schemeClr val="bg1"/>
                          </a:solidFill>
                          <a:latin typeface="DengXian" panose="02010600030101010101" pitchFamily="2" charset="-122"/>
                          <a:ea typeface="DengXian" panose="02010600030101010101" pitchFamily="2" charset="-122"/>
                        </a:rPr>
                        <a:t>Общая площадь дилерского центра                     </a:t>
                      </a:r>
                      <a:r>
                        <a:rPr lang="zh-CN" altLang="en-US" sz="1200" b="1" i="0" u="none" strike="noStrike" cap="none" spc="-10" dirty="0">
                          <a:solidFill>
                            <a:schemeClr val="tx1"/>
                          </a:solidFill>
                          <a:latin typeface="DengXian" panose="02010600030101010101" pitchFamily="2" charset="-122"/>
                          <a:ea typeface="DengXian" panose="02010600030101010101" pitchFamily="2" charset="-122"/>
                        </a:rPr>
                        <a:t>经销区</a:t>
                      </a:r>
                      <a:endParaRPr lang="ru-RU" sz="1200" b="1" i="0" u="none" strike="noStrike" cap="none" spc="-10" dirty="0">
                        <a:solidFill>
                          <a:schemeClr val="tx1"/>
                        </a:solidFill>
                        <a:latin typeface="DengXian" panose="02010600030101010101" pitchFamily="2" charset="-122"/>
                        <a:ea typeface="DengXian" panose="02010600030101010101" pitchFamily="2" charset="-122"/>
                      </a:endParaRPr>
                    </a:p>
                  </a:txBody>
                  <a:tcPr marL="121920" marR="121920" anchor="ctr">
                    <a:lnL w="12700" cap="flat" cmpd="sng" algn="ctr">
                      <a:solidFill>
                        <a:srgbClr val="C6D9DA"/>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194D48"/>
                    </a:solidFill>
                  </a:tcPr>
                </a:tc>
                <a:tc>
                  <a:txBody>
                    <a:bodyPr/>
                    <a:lstStyle/>
                    <a:p>
                      <a:pPr marL="0" marR="0" lvl="0" indent="0" algn="ctr">
                        <a:lnSpc>
                          <a:spcPct val="100000"/>
                        </a:lnSpc>
                        <a:spcBef>
                          <a:spcPts val="0"/>
                        </a:spcBef>
                        <a:buNone/>
                        <a:defRPr/>
                      </a:pPr>
                      <a:endParaRPr sz="1200" b="1" i="0" u="none" strike="noStrike" cap="none" dirty="0">
                        <a:solidFill>
                          <a:schemeClr val="tx1"/>
                        </a:solidFill>
                        <a:latin typeface="DengXian" panose="02010600030101010101" pitchFamily="2" charset="-122"/>
                        <a:ea typeface="DengXian" panose="02010600030101010101" pitchFamily="2" charset="-122"/>
                        <a:cs typeface="微软雅黑"/>
                      </a:endParaRPr>
                    </a:p>
                  </a:txBody>
                  <a:tcPr marL="121920" marR="12192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797241830"/>
                  </a:ext>
                </a:extLst>
              </a:tr>
              <a:tr h="229499">
                <a:tc vMerge="1">
                  <a:txBody>
                    <a:bodyPr/>
                    <a:lstStyle/>
                    <a:p>
                      <a:endParaRPr lang="ru-RU"/>
                    </a:p>
                  </a:txBody>
                  <a:tcPr/>
                </a:tc>
                <a:tc>
                  <a:txBody>
                    <a:bodyPr/>
                    <a:lstStyle/>
                    <a:p>
                      <a:pPr marL="0" marR="0" lvl="0" indent="0" algn="l">
                        <a:lnSpc>
                          <a:spcPct val="100000"/>
                        </a:lnSpc>
                        <a:spcBef>
                          <a:spcPts val="0"/>
                        </a:spcBef>
                        <a:buNone/>
                        <a:defRPr/>
                      </a:pPr>
                      <a:r>
                        <a:rPr lang="ru-RU" sz="1200" b="1" i="0" u="none" strike="noStrike" cap="none" spc="-10" dirty="0">
                          <a:solidFill>
                            <a:schemeClr val="bg1"/>
                          </a:solidFill>
                          <a:latin typeface="DengXian" panose="02010600030101010101" pitchFamily="2" charset="-122"/>
                          <a:ea typeface="DengXian" panose="02010600030101010101" pitchFamily="2" charset="-122"/>
                        </a:rPr>
                        <a:t>Бренды в существующем дилерском центре: наименование бренда/этаж/площадь                                          </a:t>
                      </a:r>
                      <a:r>
                        <a:rPr lang="zh-CN" altLang="en-US" sz="1200" b="1" i="0" u="none" strike="noStrike" cap="none" spc="-10" dirty="0">
                          <a:solidFill>
                            <a:schemeClr val="tx1"/>
                          </a:solidFill>
                          <a:latin typeface="DengXian" panose="02010600030101010101" pitchFamily="2" charset="-122"/>
                          <a:ea typeface="DengXian" panose="02010600030101010101" pitchFamily="2" charset="-122"/>
                        </a:rPr>
                        <a:t>现有经销商中的品牌</a:t>
                      </a:r>
                      <a:endParaRPr lang="ru-RU" sz="1200" b="1" i="0" u="none" strike="noStrike" cap="none" spc="-10" dirty="0">
                        <a:solidFill>
                          <a:schemeClr val="tx1"/>
                        </a:solidFill>
                        <a:latin typeface="DengXian" panose="02010600030101010101" pitchFamily="2" charset="-122"/>
                        <a:ea typeface="DengXian" panose="02010600030101010101" pitchFamily="2" charset="-122"/>
                      </a:endParaRPr>
                    </a:p>
                  </a:txBody>
                  <a:tcPr marL="121920" marR="121920" anchor="ctr">
                    <a:lnL w="12700" cap="flat" cmpd="sng" algn="ctr">
                      <a:solidFill>
                        <a:srgbClr val="C6D9DA"/>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algn="ctr">
                      <a:solidFill>
                        <a:schemeClr val="bg1">
                          <a:lumMod val="50000"/>
                        </a:schemeClr>
                      </a:solidFill>
                    </a:lnB>
                    <a:solidFill>
                      <a:srgbClr val="194D48"/>
                    </a:solidFill>
                  </a:tcPr>
                </a:tc>
                <a:tc>
                  <a:txBody>
                    <a:bodyPr/>
                    <a:lstStyle/>
                    <a:p>
                      <a:pPr marL="0" marR="0" lvl="0" indent="0" algn="ctr">
                        <a:lnSpc>
                          <a:spcPct val="100000"/>
                        </a:lnSpc>
                        <a:spcBef>
                          <a:spcPts val="0"/>
                        </a:spcBef>
                        <a:buNone/>
                        <a:defRPr/>
                      </a:pPr>
                      <a:endParaRPr sz="1200" b="1" i="0" u="none" strike="noStrike" cap="none" dirty="0">
                        <a:solidFill>
                          <a:schemeClr val="tx1"/>
                        </a:solidFill>
                        <a:latin typeface="DengXian" panose="02010600030101010101" pitchFamily="2" charset="-122"/>
                        <a:ea typeface="DengXian" panose="02010600030101010101" pitchFamily="2" charset="-122"/>
                        <a:cs typeface="微软雅黑"/>
                      </a:endParaRPr>
                    </a:p>
                  </a:txBody>
                  <a:tcPr marL="121920" marR="12192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algn="ctr">
                      <a:solidFill>
                        <a:schemeClr val="bg1">
                          <a:lumMod val="50000"/>
                        </a:schemeClr>
                      </a:solidFill>
                    </a:lnB>
                    <a:noFill/>
                  </a:tcPr>
                </a:tc>
                <a:extLst>
                  <a:ext uri="{0D108BD9-81ED-4DB2-BD59-A6C34878D82A}">
                    <a16:rowId xmlns:a16="http://schemas.microsoft.com/office/drawing/2014/main" val="1211783002"/>
                  </a:ext>
                </a:extLst>
              </a:tr>
              <a:tr h="228600">
                <a:tc vMerge="1">
                  <a:txBody>
                    <a:bodyPr/>
                    <a:lstStyle/>
                    <a:p>
                      <a:endParaRPr lang="ru-RU"/>
                    </a:p>
                  </a:txBody>
                  <a:tcPr>
                    <a:lnT w="9525" cap="flat" cmpd="sng" algn="ctr">
                      <a:solidFill>
                        <a:schemeClr val="bg1">
                          <a:lumMod val="50000"/>
                        </a:schemeClr>
                      </a:solidFill>
                      <a:prstDash val="solid"/>
                      <a:round/>
                      <a:headEnd type="none" w="med" len="med"/>
                      <a:tailEnd type="none" w="med" len="med"/>
                    </a:lnT>
                  </a:tcPr>
                </a:tc>
                <a:tc>
                  <a:txBody>
                    <a:bodyPr/>
                    <a:lstStyle/>
                    <a:p>
                      <a:pPr marL="0" marR="0" lvl="0" indent="0" algn="l">
                        <a:lnSpc>
                          <a:spcPct val="100000"/>
                        </a:lnSpc>
                        <a:spcBef>
                          <a:spcPts val="0"/>
                        </a:spcBef>
                        <a:buNone/>
                        <a:defRPr/>
                      </a:pPr>
                      <a:r>
                        <a:rPr lang="ru-RU" sz="1200" b="1" i="0" u="none" strike="noStrike" cap="none" spc="-10" dirty="0">
                          <a:solidFill>
                            <a:schemeClr val="bg1"/>
                          </a:solidFill>
                          <a:latin typeface="DengXian" panose="02010600030101010101" pitchFamily="2" charset="-122"/>
                          <a:ea typeface="DengXian" panose="02010600030101010101" pitchFamily="2" charset="-122"/>
                          <a:cs typeface="+mn-cs"/>
                        </a:rPr>
                        <a:t>Шоурум: кол-во этажей/общая площадь м</a:t>
                      </a:r>
                      <a:r>
                        <a:rPr lang="ru-RU" sz="1200" b="1" i="0" u="none" strike="noStrike" cap="none" spc="-10" baseline="30000" dirty="0">
                          <a:solidFill>
                            <a:schemeClr val="bg1"/>
                          </a:solidFill>
                          <a:latin typeface="DengXian" panose="02010600030101010101" pitchFamily="2" charset="-122"/>
                          <a:ea typeface="DengXian" panose="02010600030101010101" pitchFamily="2" charset="-122"/>
                          <a:cs typeface="+mn-cs"/>
                        </a:rPr>
                        <a:t>2</a:t>
                      </a:r>
                      <a:r>
                        <a:rPr lang="ru-RU" sz="1200" b="1" i="0" u="none" strike="noStrike" cap="none" spc="-10" dirty="0">
                          <a:solidFill>
                            <a:schemeClr val="bg1"/>
                          </a:solidFill>
                          <a:latin typeface="DengXian" panose="02010600030101010101" pitchFamily="2" charset="-122"/>
                          <a:ea typeface="DengXian" panose="02010600030101010101" pitchFamily="2" charset="-122"/>
                          <a:cs typeface="+mn-cs"/>
                        </a:rPr>
                        <a:t>/размер: длина*ширина</a:t>
                      </a:r>
                      <a:endParaRPr lang="zh-CN" altLang="en-US" sz="1200" b="1" i="0" u="none" strike="noStrike" cap="none" spc="-10" dirty="0">
                        <a:solidFill>
                          <a:schemeClr val="bg1"/>
                        </a:solidFill>
                        <a:latin typeface="DengXian" panose="02010600030101010101" pitchFamily="2" charset="-122"/>
                        <a:ea typeface="DengXian" panose="02010600030101010101" pitchFamily="2" charset="-122"/>
                        <a:cs typeface="+mn-cs"/>
                      </a:endParaRPr>
                    </a:p>
                  </a:txBody>
                  <a:tcPr marL="121920" marR="121920" anchor="ctr">
                    <a:lnL w="12700" cap="flat" cmpd="sng" algn="ctr">
                      <a:solidFill>
                        <a:srgbClr val="C6D9DA"/>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194D48"/>
                    </a:solidFill>
                  </a:tcPr>
                </a:tc>
                <a:tc>
                  <a:txBody>
                    <a:bodyPr/>
                    <a:lstStyle/>
                    <a:p>
                      <a:pPr marL="0" marR="0" lvl="0" indent="0" algn="ctr">
                        <a:lnSpc>
                          <a:spcPct val="100000"/>
                        </a:lnSpc>
                        <a:spcBef>
                          <a:spcPts val="0"/>
                        </a:spcBef>
                        <a:buNone/>
                        <a:defRPr/>
                      </a:pPr>
                      <a:endParaRPr sz="1200" b="1" i="0" u="none" strike="noStrike" cap="none" dirty="0">
                        <a:solidFill>
                          <a:schemeClr val="tx1"/>
                        </a:solidFill>
                        <a:latin typeface="DengXian" panose="02010600030101010101" pitchFamily="2" charset="-122"/>
                        <a:ea typeface="DengXian" panose="02010600030101010101" pitchFamily="2" charset="-122"/>
                        <a:cs typeface="微软雅黑"/>
                      </a:endParaRPr>
                    </a:p>
                  </a:txBody>
                  <a:tcPr marT="34290" marB="3429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000718232"/>
                  </a:ext>
                </a:extLst>
              </a:tr>
              <a:tr h="228600">
                <a:tc vMerge="1">
                  <a:txBody>
                    <a:bodyPr/>
                    <a:lstStyle/>
                    <a:p>
                      <a:endParaRPr lang="ru-RU"/>
                    </a:p>
                  </a:txBody>
                  <a:tcPr/>
                </a:tc>
                <a:tc>
                  <a:txBody>
                    <a:bodyPr/>
                    <a:lstStyle/>
                    <a:p>
                      <a:pPr marL="0" marR="0" lvl="0" indent="0" algn="l">
                        <a:lnSpc>
                          <a:spcPct val="100000"/>
                        </a:lnSpc>
                        <a:spcBef>
                          <a:spcPts val="0"/>
                        </a:spcBef>
                        <a:buNone/>
                        <a:defRPr/>
                      </a:pPr>
                      <a:r>
                        <a:rPr lang="ru-RU" sz="1200" b="1" i="0" u="none" strike="noStrike" cap="none" spc="-10" dirty="0">
                          <a:solidFill>
                            <a:schemeClr val="bg1"/>
                          </a:solidFill>
                          <a:latin typeface="DengXian" panose="02010600030101010101" pitchFamily="2" charset="-122"/>
                          <a:ea typeface="DengXian" panose="02010600030101010101" pitchFamily="2" charset="-122"/>
                          <a:cs typeface="+mn-cs"/>
                        </a:rPr>
                        <a:t>Шоурум под бренд </a:t>
                      </a:r>
                      <a:r>
                        <a:rPr lang="en-US" sz="1200" b="1" i="0" u="none" strike="noStrike" cap="none" spc="-10" dirty="0">
                          <a:solidFill>
                            <a:schemeClr val="bg1"/>
                          </a:solidFill>
                          <a:latin typeface="DengXian" panose="02010600030101010101" pitchFamily="2" charset="-122"/>
                          <a:ea typeface="DengXian" panose="02010600030101010101" pitchFamily="2" charset="-122"/>
                          <a:cs typeface="+mn-cs"/>
                        </a:rPr>
                        <a:t>Li</a:t>
                      </a:r>
                      <a:r>
                        <a:rPr lang="ru-RU" sz="1200" b="1" i="0" u="none" strike="noStrike" cap="none" spc="-10" dirty="0">
                          <a:solidFill>
                            <a:schemeClr val="bg1"/>
                          </a:solidFill>
                          <a:latin typeface="DengXian" panose="02010600030101010101" pitchFamily="2" charset="-122"/>
                          <a:ea typeface="DengXian" panose="02010600030101010101" pitchFamily="2" charset="-122"/>
                          <a:cs typeface="+mn-cs"/>
                        </a:rPr>
                        <a:t>: этаж/площадь м</a:t>
                      </a:r>
                      <a:r>
                        <a:rPr lang="ru-RU" sz="1200" b="1" i="0" u="none" strike="noStrike" cap="none" spc="-10" baseline="30000" dirty="0">
                          <a:solidFill>
                            <a:schemeClr val="bg1"/>
                          </a:solidFill>
                          <a:latin typeface="DengXian" panose="02010600030101010101" pitchFamily="2" charset="-122"/>
                          <a:ea typeface="DengXian" panose="02010600030101010101" pitchFamily="2" charset="-122"/>
                          <a:cs typeface="+mn-cs"/>
                        </a:rPr>
                        <a:t>2</a:t>
                      </a:r>
                      <a:r>
                        <a:rPr lang="ru-RU" sz="1200" b="1" i="0" u="none" strike="noStrike" cap="none" spc="-10" dirty="0">
                          <a:solidFill>
                            <a:schemeClr val="bg1"/>
                          </a:solidFill>
                          <a:latin typeface="DengXian" panose="02010600030101010101" pitchFamily="2" charset="-122"/>
                          <a:ea typeface="DengXian" panose="02010600030101010101" pitchFamily="2" charset="-122"/>
                          <a:cs typeface="+mn-cs"/>
                        </a:rPr>
                        <a:t>/размер: длина*ширина</a:t>
                      </a:r>
                      <a:endParaRPr lang="zh-CN" altLang="en-US" sz="1200" b="1" i="0" u="none" strike="noStrike" cap="none" spc="-10" dirty="0">
                        <a:solidFill>
                          <a:schemeClr val="tx1"/>
                        </a:solidFill>
                        <a:latin typeface="DengXian" panose="02010600030101010101" pitchFamily="2" charset="-122"/>
                        <a:ea typeface="DengXian" panose="02010600030101010101" pitchFamily="2" charset="-122"/>
                        <a:cs typeface="+mn-cs"/>
                      </a:endParaRPr>
                    </a:p>
                  </a:txBody>
                  <a:tcPr marL="121920" marR="121920" anchor="ctr">
                    <a:lnL w="12700" cap="flat" cmpd="sng" algn="ctr">
                      <a:solidFill>
                        <a:srgbClr val="C6D9DA"/>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algn="ctr">
                      <a:solidFill>
                        <a:schemeClr val="bg1">
                          <a:lumMod val="50000"/>
                        </a:schemeClr>
                      </a:solidFill>
                    </a:lnB>
                    <a:solidFill>
                      <a:srgbClr val="194D48"/>
                    </a:solidFill>
                  </a:tcPr>
                </a:tc>
                <a:tc>
                  <a:txBody>
                    <a:bodyPr/>
                    <a:lstStyle/>
                    <a:p>
                      <a:pPr marL="0" marR="0" lvl="0" indent="0" algn="ctr">
                        <a:lnSpc>
                          <a:spcPct val="100000"/>
                        </a:lnSpc>
                        <a:spcBef>
                          <a:spcPts val="0"/>
                        </a:spcBef>
                        <a:buNone/>
                        <a:defRPr/>
                      </a:pPr>
                      <a:endParaRPr sz="1200" b="1" i="0" u="none" strike="noStrike" cap="none" dirty="0">
                        <a:solidFill>
                          <a:schemeClr val="tx1"/>
                        </a:solidFill>
                        <a:latin typeface="DengXian" panose="02010600030101010101" pitchFamily="2" charset="-122"/>
                        <a:ea typeface="DengXian" panose="02010600030101010101" pitchFamily="2" charset="-122"/>
                        <a:cs typeface="微软雅黑"/>
                      </a:endParaRPr>
                    </a:p>
                  </a:txBody>
                  <a:tcPr marT="34290" marB="3429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algn="ctr">
                      <a:solidFill>
                        <a:schemeClr val="bg1">
                          <a:lumMod val="50000"/>
                        </a:schemeClr>
                      </a:solidFill>
                    </a:lnB>
                    <a:noFill/>
                  </a:tcPr>
                </a:tc>
                <a:extLst>
                  <a:ext uri="{0D108BD9-81ED-4DB2-BD59-A6C34878D82A}">
                    <a16:rowId xmlns:a16="http://schemas.microsoft.com/office/drawing/2014/main" val="621286005"/>
                  </a:ext>
                </a:extLst>
              </a:tr>
              <a:tr h="204099">
                <a:tc vMerge="1">
                  <a:txBody>
                    <a:bodyPr/>
                    <a:lstStyle/>
                    <a:p>
                      <a:pPr>
                        <a:defRPr/>
                      </a:pPr>
                      <a:endParaRPr/>
                    </a:p>
                  </a:txBody>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ru-RU" sz="1200" b="1" i="0" u="none" strike="noStrike" cap="none" spc="-10" dirty="0">
                          <a:solidFill>
                            <a:schemeClr val="bg1"/>
                          </a:solidFill>
                          <a:latin typeface="DengXian" panose="02010600030101010101" pitchFamily="2" charset="-122"/>
                          <a:ea typeface="DengXian" panose="02010600030101010101" pitchFamily="2" charset="-122"/>
                          <a:cs typeface="+mn-cs"/>
                        </a:rPr>
                        <a:t>Площадь территории сервисного центра, м</a:t>
                      </a:r>
                      <a:r>
                        <a:rPr lang="ru-RU" sz="1200" b="1" i="0" u="none" strike="noStrike" cap="none" spc="-10" baseline="30000" dirty="0">
                          <a:solidFill>
                            <a:schemeClr val="bg1"/>
                          </a:solidFill>
                          <a:latin typeface="DengXian" panose="02010600030101010101" pitchFamily="2" charset="-122"/>
                          <a:ea typeface="DengXian" panose="02010600030101010101" pitchFamily="2" charset="-122"/>
                          <a:cs typeface="+mn-cs"/>
                        </a:rPr>
                        <a:t>2                   </a:t>
                      </a:r>
                      <a:r>
                        <a:rPr lang="zh-CN" altLang="en-US" sz="1200" b="1" dirty="0">
                          <a:solidFill>
                            <a:schemeClr val="tx1"/>
                          </a:solidFill>
                          <a:latin typeface="DengXian" panose="02010600030101010101" pitchFamily="2" charset="-122"/>
                          <a:ea typeface="DengXian" panose="02010600030101010101" pitchFamily="2" charset="-122"/>
                          <a:cs typeface="微软雅黑"/>
                        </a:rPr>
                        <a:t>维修区域面积</a:t>
                      </a:r>
                    </a:p>
                  </a:txBody>
                  <a:tcPr marL="121920" marR="121920" anchor="ctr">
                    <a:lnL w="12700" cap="flat" cmpd="sng" algn="ctr">
                      <a:solidFill>
                        <a:srgbClr val="C6D9DA"/>
                      </a:solidFill>
                      <a:prstDash val="solid"/>
                      <a:round/>
                      <a:headEnd type="none" w="med" len="med"/>
                      <a:tailEnd type="none" w="med" len="med"/>
                    </a:lnL>
                    <a:lnR w="9525" algn="ctr">
                      <a:solidFill>
                        <a:schemeClr val="bg1">
                          <a:lumMod val="50000"/>
                        </a:schemeClr>
                      </a:solidFill>
                    </a:lnR>
                    <a:lnT w="9525" algn="ctr">
                      <a:solidFill>
                        <a:schemeClr val="bg1">
                          <a:lumMod val="50000"/>
                        </a:schemeClr>
                      </a:solidFill>
                    </a:lnT>
                    <a:lnB w="9525" algn="ctr">
                      <a:solidFill>
                        <a:schemeClr val="bg1">
                          <a:lumMod val="50000"/>
                        </a:schemeClr>
                      </a:solidFill>
                    </a:lnB>
                    <a:solidFill>
                      <a:srgbClr val="194D48"/>
                    </a:solidFill>
                  </a:tcPr>
                </a:tc>
                <a:tc>
                  <a:txBody>
                    <a:bodyPr/>
                    <a:lstStyle/>
                    <a:p>
                      <a:pPr marL="0" marR="0" lvl="0" indent="0" algn="ctr">
                        <a:lnSpc>
                          <a:spcPct val="100000"/>
                        </a:lnSpc>
                        <a:spcBef>
                          <a:spcPts val="0"/>
                        </a:spcBef>
                        <a:buNone/>
                        <a:defRPr/>
                      </a:pPr>
                      <a:endParaRPr sz="1200" b="1" i="0" u="none" strike="noStrike" cap="none" dirty="0">
                        <a:solidFill>
                          <a:schemeClr val="tx1"/>
                        </a:solidFill>
                        <a:latin typeface="DengXian" panose="02010600030101010101" pitchFamily="2" charset="-122"/>
                        <a:ea typeface="DengXian" panose="02010600030101010101" pitchFamily="2" charset="-122"/>
                        <a:cs typeface="微软雅黑"/>
                      </a:endParaRPr>
                    </a:p>
                  </a:txBody>
                  <a:tcPr marT="34290" marB="34290" anchor="ctr">
                    <a:lnL w="9525" algn="ctr">
                      <a:solidFill>
                        <a:schemeClr val="bg1">
                          <a:lumMod val="50000"/>
                        </a:schemeClr>
                      </a:solidFill>
                    </a:lnL>
                    <a:lnR w="9525" algn="ctr">
                      <a:solidFill>
                        <a:schemeClr val="bg1">
                          <a:lumMod val="50000"/>
                        </a:schemeClr>
                      </a:solidFill>
                    </a:lnR>
                    <a:lnT w="9525" algn="ctr">
                      <a:solidFill>
                        <a:schemeClr val="bg1">
                          <a:lumMod val="50000"/>
                        </a:schemeClr>
                      </a:solidFill>
                    </a:lnT>
                    <a:lnB w="9525" algn="ctr">
                      <a:solidFill>
                        <a:schemeClr val="bg1">
                          <a:lumMod val="50000"/>
                        </a:schemeClr>
                      </a:solidFill>
                    </a:lnB>
                    <a:noFill/>
                  </a:tcPr>
                </a:tc>
                <a:extLst>
                  <a:ext uri="{0D108BD9-81ED-4DB2-BD59-A6C34878D82A}">
                    <a16:rowId xmlns:a16="http://schemas.microsoft.com/office/drawing/2014/main" val="10006"/>
                  </a:ext>
                </a:extLst>
              </a:tr>
              <a:tr h="152400">
                <a:tc vMerge="1">
                  <a:txBody>
                    <a:bodyPr/>
                    <a:lstStyle/>
                    <a:p>
                      <a:pPr>
                        <a:defRPr/>
                      </a:pPr>
                      <a:endParaRPr/>
                    </a:p>
                  </a:txBody>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ru-RU" sz="1200" b="1" i="0" u="none" strike="noStrike" cap="none" spc="-5" dirty="0">
                          <a:solidFill>
                            <a:schemeClr val="bg1"/>
                          </a:solidFill>
                          <a:latin typeface="DengXian" panose="02010600030101010101" pitchFamily="2" charset="-122"/>
                          <a:ea typeface="DengXian" panose="02010600030101010101" pitchFamily="2" charset="-122"/>
                          <a:cs typeface="微软雅黑"/>
                        </a:rPr>
                        <a:t>СТО</a:t>
                      </a:r>
                      <a:r>
                        <a:rPr lang="ru-RU" sz="1200" b="1" i="0" u="none" strike="noStrike" cap="none" spc="-10" dirty="0">
                          <a:solidFill>
                            <a:schemeClr val="bg1"/>
                          </a:solidFill>
                          <a:latin typeface="DengXian" panose="02010600030101010101" pitchFamily="2" charset="-122"/>
                          <a:ea typeface="DengXian" panose="02010600030101010101" pitchFamily="2" charset="-122"/>
                          <a:cs typeface="+mn-cs"/>
                        </a:rPr>
                        <a:t>: площадь м</a:t>
                      </a:r>
                      <a:r>
                        <a:rPr lang="ru-RU" sz="1200" b="1" i="0" u="none" strike="noStrike" cap="none" spc="-10" baseline="30000" dirty="0">
                          <a:solidFill>
                            <a:schemeClr val="bg1"/>
                          </a:solidFill>
                          <a:latin typeface="DengXian" panose="02010600030101010101" pitchFamily="2" charset="-122"/>
                          <a:ea typeface="DengXian" panose="02010600030101010101" pitchFamily="2" charset="-122"/>
                          <a:cs typeface="+mn-cs"/>
                        </a:rPr>
                        <a:t>2</a:t>
                      </a:r>
                      <a:r>
                        <a:rPr lang="ru-RU" sz="1200" b="1" i="0" u="none" strike="noStrike" cap="none" spc="-10" dirty="0">
                          <a:solidFill>
                            <a:schemeClr val="bg1"/>
                          </a:solidFill>
                          <a:latin typeface="DengXian" panose="02010600030101010101" pitchFamily="2" charset="-122"/>
                          <a:ea typeface="DengXian" panose="02010600030101010101" pitchFamily="2" charset="-122"/>
                          <a:cs typeface="+mn-cs"/>
                        </a:rPr>
                        <a:t>/кол</a:t>
                      </a:r>
                      <a:r>
                        <a:rPr lang="en-US" sz="1200" b="1" i="0" u="none" strike="noStrike" cap="none" spc="-10" dirty="0">
                          <a:solidFill>
                            <a:schemeClr val="bg1"/>
                          </a:solidFill>
                          <a:latin typeface="DengXian" panose="02010600030101010101" pitchFamily="2" charset="-122"/>
                          <a:ea typeface="DengXian" panose="02010600030101010101" pitchFamily="2" charset="-122"/>
                          <a:cs typeface="+mn-cs"/>
                        </a:rPr>
                        <a:t>-</a:t>
                      </a:r>
                      <a:r>
                        <a:rPr lang="ru-RU" sz="1200" b="1" i="0" u="none" strike="noStrike" cap="none" spc="-10" dirty="0">
                          <a:solidFill>
                            <a:schemeClr val="bg1"/>
                          </a:solidFill>
                          <a:latin typeface="DengXian" panose="02010600030101010101" pitchFamily="2" charset="-122"/>
                          <a:ea typeface="DengXian" panose="02010600030101010101" pitchFamily="2" charset="-122"/>
                          <a:cs typeface="+mn-cs"/>
                        </a:rPr>
                        <a:t>во подъемников всего/кол</a:t>
                      </a:r>
                      <a:r>
                        <a:rPr lang="en-US" sz="1200" b="1" i="0" u="none" strike="noStrike" cap="none" spc="-10" dirty="0">
                          <a:solidFill>
                            <a:schemeClr val="bg1"/>
                          </a:solidFill>
                          <a:latin typeface="DengXian" panose="02010600030101010101" pitchFamily="2" charset="-122"/>
                          <a:ea typeface="DengXian" panose="02010600030101010101" pitchFamily="2" charset="-122"/>
                          <a:cs typeface="+mn-cs"/>
                        </a:rPr>
                        <a:t>-</a:t>
                      </a:r>
                      <a:r>
                        <a:rPr lang="ru-RU" sz="1200" b="1" i="0" u="none" strike="noStrike" cap="none" spc="-10" dirty="0">
                          <a:solidFill>
                            <a:schemeClr val="bg1"/>
                          </a:solidFill>
                          <a:latin typeface="DengXian" panose="02010600030101010101" pitchFamily="2" charset="-122"/>
                          <a:ea typeface="DengXian" panose="02010600030101010101" pitchFamily="2" charset="-122"/>
                          <a:cs typeface="+mn-cs"/>
                        </a:rPr>
                        <a:t>во подъемников для </a:t>
                      </a:r>
                      <a:r>
                        <a:rPr lang="en-US" sz="1200" b="1" i="0" u="none" strike="noStrike" cap="none" spc="-10" dirty="0">
                          <a:solidFill>
                            <a:schemeClr val="bg1"/>
                          </a:solidFill>
                          <a:latin typeface="DengXian" panose="02010600030101010101" pitchFamily="2" charset="-122"/>
                          <a:ea typeface="DengXian" panose="02010600030101010101" pitchFamily="2" charset="-122"/>
                          <a:cs typeface="+mn-cs"/>
                        </a:rPr>
                        <a:t>Li</a:t>
                      </a:r>
                      <a:endParaRPr lang="zh-CN" altLang="en-US" sz="1200" b="1" dirty="0">
                        <a:solidFill>
                          <a:schemeClr val="tx1"/>
                        </a:solidFill>
                        <a:latin typeface="DengXian" panose="02010600030101010101" pitchFamily="2" charset="-122"/>
                        <a:ea typeface="DengXian" panose="02010600030101010101" pitchFamily="2" charset="-122"/>
                        <a:cs typeface="微软雅黑"/>
                      </a:endParaRPr>
                    </a:p>
                  </a:txBody>
                  <a:tcPr marL="121920" marR="121920" anchor="ctr">
                    <a:lnL w="12700" cap="flat" cmpd="sng" algn="ctr">
                      <a:solidFill>
                        <a:srgbClr val="C6D9DA"/>
                      </a:solidFill>
                      <a:prstDash val="solid"/>
                      <a:round/>
                      <a:headEnd type="none" w="med" len="med"/>
                      <a:tailEnd type="none" w="med" len="med"/>
                    </a:lnL>
                    <a:lnR w="9525" algn="ctr">
                      <a:solidFill>
                        <a:schemeClr val="bg1">
                          <a:lumMod val="50000"/>
                        </a:schemeClr>
                      </a:solidFill>
                    </a:lnR>
                    <a:lnT w="9525" algn="ctr">
                      <a:solidFill>
                        <a:schemeClr val="bg1">
                          <a:lumMod val="50000"/>
                        </a:schemeClr>
                      </a:solidFill>
                    </a:lnT>
                    <a:lnB w="9525" cap="flat" cmpd="sng" algn="ctr">
                      <a:solidFill>
                        <a:schemeClr val="bg1">
                          <a:lumMod val="50000"/>
                        </a:schemeClr>
                      </a:solidFill>
                      <a:prstDash val="solid"/>
                      <a:round/>
                      <a:headEnd type="none" w="med" len="med"/>
                      <a:tailEnd type="none" w="med" len="med"/>
                    </a:lnB>
                    <a:solidFill>
                      <a:srgbClr val="194D48"/>
                    </a:solidFill>
                  </a:tcPr>
                </a:tc>
                <a:tc>
                  <a:txBody>
                    <a:bodyPr/>
                    <a:lstStyle/>
                    <a:p>
                      <a:pPr marL="0" marR="0" lvl="0" indent="0" algn="ctr">
                        <a:lnSpc>
                          <a:spcPct val="100000"/>
                        </a:lnSpc>
                        <a:spcBef>
                          <a:spcPts val="0"/>
                        </a:spcBef>
                        <a:buNone/>
                        <a:defRPr/>
                      </a:pPr>
                      <a:endParaRPr sz="1200" b="1" i="0" u="none" strike="noStrike" cap="none" dirty="0">
                        <a:solidFill>
                          <a:schemeClr val="tx1"/>
                        </a:solidFill>
                        <a:latin typeface="DengXian" panose="02010600030101010101" pitchFamily="2" charset="-122"/>
                        <a:ea typeface="DengXian" panose="02010600030101010101" pitchFamily="2" charset="-122"/>
                        <a:cs typeface="微软雅黑"/>
                      </a:endParaRPr>
                    </a:p>
                  </a:txBody>
                  <a:tcPr marT="34290" marB="34290" anchor="ctr">
                    <a:lnL w="9525" algn="ctr">
                      <a:solidFill>
                        <a:schemeClr val="bg1">
                          <a:lumMod val="50000"/>
                        </a:schemeClr>
                      </a:solidFill>
                    </a:lnL>
                    <a:lnR w="9525" algn="ctr">
                      <a:solidFill>
                        <a:schemeClr val="bg1">
                          <a:lumMod val="50000"/>
                        </a:schemeClr>
                      </a:solidFill>
                    </a:lnR>
                    <a:lnT w="9525" algn="ctr">
                      <a:solidFill>
                        <a:schemeClr val="bg1">
                          <a:lumMod val="50000"/>
                        </a:schemeClr>
                      </a:solidFill>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7"/>
                  </a:ext>
                </a:extLst>
              </a:tr>
              <a:tr h="304800">
                <a:tc vMerge="1">
                  <a:txBody>
                    <a:bodyPr/>
                    <a:lstStyle/>
                    <a:p>
                      <a:endParaRPr lang="ru-RU"/>
                    </a:p>
                  </a:txBody>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ru-RU" sz="1200" b="1" i="0" u="none" strike="noStrike" cap="none" spc="-5" dirty="0">
                          <a:solidFill>
                            <a:schemeClr val="bg1"/>
                          </a:solidFill>
                          <a:latin typeface="DengXian" panose="02010600030101010101" pitchFamily="2" charset="-122"/>
                          <a:ea typeface="DengXian" panose="02010600030101010101" pitchFamily="2" charset="-122"/>
                          <a:cs typeface="微软雅黑"/>
                        </a:rPr>
                        <a:t>Кузовной ремонт: расстояние от шоурума/аутсорсинг (да/нет)</a:t>
                      </a:r>
                      <a:endParaRPr sz="1200" b="1" i="0" u="none" strike="noStrike" cap="none" spc="-5" dirty="0">
                        <a:solidFill>
                          <a:schemeClr val="bg1"/>
                        </a:solidFill>
                        <a:latin typeface="DengXian" panose="02010600030101010101" pitchFamily="2" charset="-122"/>
                        <a:ea typeface="DengXian" panose="02010600030101010101" pitchFamily="2" charset="-122"/>
                        <a:cs typeface="微软雅黑"/>
                      </a:endParaRPr>
                    </a:p>
                  </a:txBody>
                  <a:tcPr marL="121920" marR="121920" anchor="ctr">
                    <a:lnL w="12700" cap="flat" cmpd="sng" algn="ctr">
                      <a:solidFill>
                        <a:srgbClr val="C6D9DA"/>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194D48"/>
                    </a:solidFill>
                  </a:tcPr>
                </a:tc>
                <a:tc>
                  <a:txBody>
                    <a:bodyPr/>
                    <a:lstStyle/>
                    <a:p>
                      <a:pPr marL="0" marR="0" lvl="0" indent="0" algn="ctr">
                        <a:lnSpc>
                          <a:spcPct val="100000"/>
                        </a:lnSpc>
                        <a:spcBef>
                          <a:spcPts val="0"/>
                        </a:spcBef>
                        <a:buNone/>
                        <a:defRPr/>
                      </a:pPr>
                      <a:endParaRPr sz="1200" b="1" i="0" u="none" strike="noStrike" cap="none" dirty="0">
                        <a:solidFill>
                          <a:schemeClr val="tx1"/>
                        </a:solidFill>
                        <a:latin typeface="DengXian" panose="02010600030101010101" pitchFamily="2" charset="-122"/>
                        <a:ea typeface="DengXian" panose="02010600030101010101" pitchFamily="2" charset="-122"/>
                        <a:cs typeface="微软雅黑"/>
                      </a:endParaRPr>
                    </a:p>
                  </a:txBody>
                  <a:tcPr marT="34290" marB="3429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610381008"/>
                  </a:ext>
                </a:extLst>
              </a:tr>
              <a:tr h="0">
                <a:tc vMerge="1">
                  <a:txBody>
                    <a:bodyPr/>
                    <a:lstStyle/>
                    <a:p>
                      <a:endParaRPr lang="ru-RU"/>
                    </a:p>
                  </a:txBody>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ru-RU" altLang="zh-CN" sz="1200" b="1" i="0" u="none" strike="noStrike" cap="none" spc="-5" dirty="0">
                          <a:solidFill>
                            <a:schemeClr val="bg1"/>
                          </a:solidFill>
                          <a:latin typeface="DengXian" panose="02010600030101010101" pitchFamily="2" charset="-122"/>
                          <a:ea typeface="DengXian" panose="02010600030101010101" pitchFamily="2" charset="-122"/>
                          <a:cs typeface="微软雅黑"/>
                        </a:rPr>
                        <a:t>Количество постов для кузовного ремонта и покраски </a:t>
                      </a:r>
                    </a:p>
                  </a:txBody>
                  <a:tcPr marL="121920" marR="121920" anchor="ctr">
                    <a:lnL w="12700" cap="flat" cmpd="sng" algn="ctr">
                      <a:solidFill>
                        <a:srgbClr val="C6D9DA"/>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194D48"/>
                    </a:solidFill>
                  </a:tcPr>
                </a:tc>
                <a:tc>
                  <a:txBody>
                    <a:bodyPr/>
                    <a:lstStyle/>
                    <a:p>
                      <a:pPr marL="0" marR="0" lvl="0" indent="0" algn="ctr">
                        <a:lnSpc>
                          <a:spcPct val="100000"/>
                        </a:lnSpc>
                        <a:spcBef>
                          <a:spcPts val="0"/>
                        </a:spcBef>
                        <a:buNone/>
                        <a:defRPr/>
                      </a:pPr>
                      <a:endParaRPr sz="1200" b="1" i="0" u="none" strike="noStrike" cap="none" dirty="0">
                        <a:solidFill>
                          <a:schemeClr val="tx1"/>
                        </a:solidFill>
                        <a:latin typeface="DengXian" panose="02010600030101010101" pitchFamily="2" charset="-122"/>
                        <a:ea typeface="DengXian" panose="02010600030101010101" pitchFamily="2" charset="-122"/>
                        <a:cs typeface="微软雅黑"/>
                      </a:endParaRPr>
                    </a:p>
                  </a:txBody>
                  <a:tcPr marT="34290" marB="3429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970321782"/>
                  </a:ext>
                </a:extLst>
              </a:tr>
              <a:tr h="182880">
                <a:tc vMerge="1">
                  <a:txBody>
                    <a:bodyPr/>
                    <a:lstStyle/>
                    <a:p>
                      <a:endParaRPr lang="ru-RU"/>
                    </a:p>
                  </a:txBody>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ru-RU" altLang="zh-CN" sz="1200" b="1" i="0" u="none" strike="noStrike" cap="none" spc="-5" dirty="0">
                          <a:solidFill>
                            <a:schemeClr val="bg1"/>
                          </a:solidFill>
                          <a:latin typeface="DengXian" panose="02010600030101010101" pitchFamily="2" charset="-122"/>
                          <a:ea typeface="DengXian" panose="02010600030101010101" pitchFamily="2" charset="-122"/>
                          <a:cs typeface="微软雅黑"/>
                        </a:rPr>
                        <a:t>Количество окрасочно-сушильных камер</a:t>
                      </a:r>
                    </a:p>
                  </a:txBody>
                  <a:tcPr marL="121920" marR="121920" anchor="ctr">
                    <a:lnL w="12700" cap="flat" cmpd="sng" algn="ctr">
                      <a:solidFill>
                        <a:srgbClr val="C6D9DA"/>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194D48"/>
                    </a:solidFill>
                  </a:tcPr>
                </a:tc>
                <a:tc>
                  <a:txBody>
                    <a:bodyPr/>
                    <a:lstStyle/>
                    <a:p>
                      <a:pPr marL="0" marR="0" lvl="0" indent="0" algn="ctr">
                        <a:lnSpc>
                          <a:spcPct val="100000"/>
                        </a:lnSpc>
                        <a:spcBef>
                          <a:spcPts val="0"/>
                        </a:spcBef>
                        <a:buNone/>
                        <a:defRPr/>
                      </a:pPr>
                      <a:endParaRPr sz="1200" b="1" i="0" u="none" strike="noStrike" cap="none" dirty="0">
                        <a:solidFill>
                          <a:schemeClr val="tx1"/>
                        </a:solidFill>
                        <a:latin typeface="DengXian" panose="02010600030101010101" pitchFamily="2" charset="-122"/>
                        <a:ea typeface="DengXian" panose="02010600030101010101" pitchFamily="2" charset="-122"/>
                        <a:cs typeface="微软雅黑"/>
                      </a:endParaRPr>
                    </a:p>
                  </a:txBody>
                  <a:tcPr marT="34290" marB="3429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613461524"/>
                  </a:ext>
                </a:extLst>
              </a:tr>
              <a:tr h="267071">
                <a:tc vMerge="1">
                  <a:txBody>
                    <a:bodyPr/>
                    <a:lstStyle/>
                    <a:p>
                      <a:endParaRPr lang="ru-RU"/>
                    </a:p>
                  </a:txBody>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ru-RU" sz="1200" b="1" i="0" u="none" strike="noStrike" cap="none" spc="-5" dirty="0">
                          <a:solidFill>
                            <a:schemeClr val="bg1"/>
                          </a:solidFill>
                          <a:latin typeface="DengXian" panose="02010600030101010101" pitchFamily="2" charset="-122"/>
                          <a:ea typeface="DengXian" panose="02010600030101010101" pitchFamily="2" charset="-122"/>
                          <a:cs typeface="微软雅黑"/>
                        </a:rPr>
                        <a:t>Склад</a:t>
                      </a:r>
                      <a:r>
                        <a:rPr lang="ru-RU" sz="1200" b="1" i="0" u="none" strike="noStrike" cap="none" spc="-10" dirty="0">
                          <a:solidFill>
                            <a:schemeClr val="bg1"/>
                          </a:solidFill>
                          <a:latin typeface="DengXian" panose="02010600030101010101" pitchFamily="2" charset="-122"/>
                          <a:ea typeface="DengXian" panose="02010600030101010101" pitchFamily="2" charset="-122"/>
                          <a:cs typeface="+mn-cs"/>
                        </a:rPr>
                        <a:t>: площадь м</a:t>
                      </a:r>
                      <a:r>
                        <a:rPr lang="ru-RU" sz="1200" b="1" i="0" u="none" strike="noStrike" cap="none" spc="-10" baseline="30000" dirty="0">
                          <a:solidFill>
                            <a:schemeClr val="bg1"/>
                          </a:solidFill>
                          <a:latin typeface="DengXian" panose="02010600030101010101" pitchFamily="2" charset="-122"/>
                          <a:ea typeface="DengXian" panose="02010600030101010101" pitchFamily="2" charset="-122"/>
                          <a:cs typeface="+mn-cs"/>
                        </a:rPr>
                        <a:t>2</a:t>
                      </a:r>
                      <a:r>
                        <a:rPr lang="ru-RU" sz="1200" b="1" i="0" u="none" strike="noStrike" cap="none" spc="-10" dirty="0">
                          <a:solidFill>
                            <a:schemeClr val="bg1"/>
                          </a:solidFill>
                          <a:latin typeface="DengXian" panose="02010600030101010101" pitchFamily="2" charset="-122"/>
                          <a:ea typeface="DengXian" panose="02010600030101010101" pitchFamily="2" charset="-122"/>
                          <a:cs typeface="+mn-cs"/>
                        </a:rPr>
                        <a:t>/размер: длина*ширина</a:t>
                      </a:r>
                      <a:endParaRPr lang="zh-CN" altLang="en-US" sz="1200" b="1" i="0" u="none" strike="noStrike" cap="none" spc="-5" dirty="0">
                        <a:solidFill>
                          <a:schemeClr val="tx1"/>
                        </a:solidFill>
                        <a:latin typeface="DengXian" panose="02010600030101010101" pitchFamily="2" charset="-122"/>
                        <a:ea typeface="DengXian" panose="02010600030101010101" pitchFamily="2" charset="-122"/>
                        <a:cs typeface="微软雅黑"/>
                      </a:endParaRPr>
                    </a:p>
                  </a:txBody>
                  <a:tcPr marL="121920" marR="121920" anchor="ctr">
                    <a:lnL w="12700" cap="flat" cmpd="sng" algn="ctr">
                      <a:solidFill>
                        <a:srgbClr val="C6D9DA"/>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194D48"/>
                    </a:solidFill>
                  </a:tcPr>
                </a:tc>
                <a:tc>
                  <a:txBody>
                    <a:bodyPr/>
                    <a:lstStyle/>
                    <a:p>
                      <a:pPr marL="0" marR="0" lvl="0" indent="0" algn="ctr">
                        <a:lnSpc>
                          <a:spcPct val="100000"/>
                        </a:lnSpc>
                        <a:spcBef>
                          <a:spcPts val="0"/>
                        </a:spcBef>
                        <a:buNone/>
                        <a:defRPr/>
                      </a:pPr>
                      <a:endParaRPr sz="1200" b="1" i="0" u="none" strike="noStrike" cap="none" dirty="0">
                        <a:solidFill>
                          <a:schemeClr val="tx1"/>
                        </a:solidFill>
                        <a:latin typeface="DengXian" panose="02010600030101010101" pitchFamily="2" charset="-122"/>
                        <a:ea typeface="DengXian" panose="02010600030101010101" pitchFamily="2" charset="-122"/>
                        <a:cs typeface="微软雅黑"/>
                      </a:endParaRPr>
                    </a:p>
                  </a:txBody>
                  <a:tcPr marT="34290" marB="3429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133918266"/>
                  </a:ext>
                </a:extLst>
              </a:tr>
              <a:tr h="137160">
                <a:tc vMerge="1">
                  <a:txBody>
                    <a:bodyPr/>
                    <a:lstStyle/>
                    <a:p>
                      <a:endParaRPr lang="ru-RU"/>
                    </a:p>
                  </a:txBody>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ru-RU" altLang="zh-CN" sz="1200" b="1" i="0" u="none" strike="noStrike" cap="none" spc="-10" dirty="0">
                          <a:solidFill>
                            <a:schemeClr val="bg1"/>
                          </a:solidFill>
                          <a:latin typeface="DengXian" panose="02010600030101010101" pitchFamily="2" charset="-122"/>
                          <a:ea typeface="DengXian" panose="02010600030101010101" pitchFamily="2" charset="-122"/>
                          <a:cs typeface="+mn-cs"/>
                        </a:rPr>
                        <a:t>Количество парковочных мест</a:t>
                      </a:r>
                      <a:endParaRPr lang="zh-CN" altLang="en-US" sz="1200" b="1" i="0" u="none" strike="noStrike" cap="none" spc="-10" dirty="0">
                        <a:solidFill>
                          <a:schemeClr val="bg1"/>
                        </a:solidFill>
                        <a:latin typeface="DengXian" panose="02010600030101010101" pitchFamily="2" charset="-122"/>
                        <a:ea typeface="DengXian" panose="02010600030101010101" pitchFamily="2" charset="-122"/>
                        <a:cs typeface="+mn-cs"/>
                      </a:endParaRPr>
                    </a:p>
                  </a:txBody>
                  <a:tcPr marL="121920" marR="121920" anchor="ctr">
                    <a:lnL w="12700" cap="flat" cmpd="sng" algn="ctr">
                      <a:solidFill>
                        <a:srgbClr val="C6D9DA"/>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algn="ctr">
                      <a:solidFill>
                        <a:schemeClr val="bg1">
                          <a:lumMod val="50000"/>
                        </a:schemeClr>
                      </a:solidFill>
                    </a:lnB>
                    <a:solidFill>
                      <a:srgbClr val="194D48"/>
                    </a:solidFill>
                  </a:tcPr>
                </a:tc>
                <a:tc>
                  <a:txBody>
                    <a:bodyPr/>
                    <a:lstStyle/>
                    <a:p>
                      <a:pPr marL="0" marR="0" lvl="0" indent="0" algn="ctr">
                        <a:lnSpc>
                          <a:spcPct val="100000"/>
                        </a:lnSpc>
                        <a:spcBef>
                          <a:spcPts val="0"/>
                        </a:spcBef>
                        <a:buNone/>
                        <a:defRPr/>
                      </a:pPr>
                      <a:endParaRPr sz="1200" b="1" i="0" u="none" strike="noStrike" cap="none" dirty="0">
                        <a:solidFill>
                          <a:schemeClr val="tx1"/>
                        </a:solidFill>
                        <a:latin typeface="DengXian" panose="02010600030101010101" pitchFamily="2" charset="-122"/>
                        <a:ea typeface="DengXian" panose="02010600030101010101" pitchFamily="2" charset="-122"/>
                        <a:cs typeface="微软雅黑"/>
                      </a:endParaRPr>
                    </a:p>
                  </a:txBody>
                  <a:tcPr marT="34290" marB="3429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algn="ctr">
                      <a:solidFill>
                        <a:schemeClr val="bg1">
                          <a:lumMod val="50000"/>
                        </a:schemeClr>
                      </a:solidFill>
                    </a:lnB>
                    <a:noFill/>
                  </a:tcPr>
                </a:tc>
                <a:extLst>
                  <a:ext uri="{0D108BD9-81ED-4DB2-BD59-A6C34878D82A}">
                    <a16:rowId xmlns:a16="http://schemas.microsoft.com/office/drawing/2014/main" val="4271259203"/>
                  </a:ext>
                </a:extLst>
              </a:tr>
              <a:tr h="272151">
                <a:tc gridSpan="2">
                  <a:txBody>
                    <a:bodyPr/>
                    <a:lstStyle/>
                    <a:p>
                      <a:pPr marL="0" marR="0" lvl="0" indent="0" algn="l">
                        <a:lnSpc>
                          <a:spcPct val="100000"/>
                        </a:lnSpc>
                        <a:spcBef>
                          <a:spcPts val="0"/>
                        </a:spcBef>
                        <a:buNone/>
                        <a:defRPr/>
                      </a:pPr>
                      <a:r>
                        <a:rPr sz="1200" b="1" i="0" u="none" strike="noStrike" cap="none" dirty="0" err="1">
                          <a:solidFill>
                            <a:schemeClr val="bg1"/>
                          </a:solidFill>
                          <a:latin typeface="DengXian" panose="02010600030101010101" pitchFamily="2" charset="-122"/>
                          <a:ea typeface="DengXian" panose="02010600030101010101" pitchFamily="2" charset="-122"/>
                          <a:cs typeface="微软雅黑"/>
                        </a:rPr>
                        <a:t>Наличие</a:t>
                      </a:r>
                      <a:r>
                        <a:rPr sz="1200" b="1" i="0" u="none" strike="noStrike" cap="none" dirty="0">
                          <a:solidFill>
                            <a:schemeClr val="bg1"/>
                          </a:solidFill>
                          <a:latin typeface="DengXian" panose="02010600030101010101" pitchFamily="2" charset="-122"/>
                          <a:ea typeface="DengXian" panose="02010600030101010101" pitchFamily="2" charset="-122"/>
                          <a:cs typeface="微软雅黑"/>
                        </a:rPr>
                        <a:t> </a:t>
                      </a:r>
                      <a:r>
                        <a:rPr sz="1200" b="1" i="0" u="none" strike="noStrike" cap="none" dirty="0" err="1">
                          <a:solidFill>
                            <a:schemeClr val="bg1"/>
                          </a:solidFill>
                          <a:latin typeface="DengXian" panose="02010600030101010101" pitchFamily="2" charset="-122"/>
                          <a:ea typeface="DengXian" panose="02010600030101010101" pitchFamily="2" charset="-122"/>
                          <a:cs typeface="微软雅黑"/>
                        </a:rPr>
                        <a:t>коммуникаций</a:t>
                      </a:r>
                      <a:r>
                        <a:rPr sz="1200" b="1" i="0" u="none" strike="noStrike" cap="none" dirty="0">
                          <a:solidFill>
                            <a:schemeClr val="bg1"/>
                          </a:solidFill>
                          <a:latin typeface="DengXian" panose="02010600030101010101" pitchFamily="2" charset="-122"/>
                          <a:ea typeface="DengXian" panose="02010600030101010101" pitchFamily="2" charset="-122"/>
                          <a:cs typeface="微软雅黑"/>
                        </a:rPr>
                        <a:t> (</a:t>
                      </a:r>
                      <a:r>
                        <a:rPr sz="1200" b="1" i="0" u="none" strike="noStrike" cap="none" dirty="0" err="1">
                          <a:solidFill>
                            <a:schemeClr val="bg1"/>
                          </a:solidFill>
                          <a:latin typeface="DengXian" panose="02010600030101010101" pitchFamily="2" charset="-122"/>
                          <a:ea typeface="DengXian" panose="02010600030101010101" pitchFamily="2" charset="-122"/>
                          <a:cs typeface="微软雅黑"/>
                        </a:rPr>
                        <a:t>электричество</a:t>
                      </a:r>
                      <a:r>
                        <a:rPr sz="1200" b="1" i="0" u="none" strike="noStrike" cap="none" dirty="0">
                          <a:solidFill>
                            <a:schemeClr val="bg1"/>
                          </a:solidFill>
                          <a:latin typeface="DengXian" panose="02010600030101010101" pitchFamily="2" charset="-122"/>
                          <a:ea typeface="DengXian" panose="02010600030101010101" pitchFamily="2" charset="-122"/>
                          <a:cs typeface="微软雅黑"/>
                        </a:rPr>
                        <a:t>, </a:t>
                      </a:r>
                      <a:r>
                        <a:rPr sz="1200" b="1" i="0" u="none" strike="noStrike" cap="none" dirty="0" err="1">
                          <a:solidFill>
                            <a:schemeClr val="bg1"/>
                          </a:solidFill>
                          <a:latin typeface="DengXian" panose="02010600030101010101" pitchFamily="2" charset="-122"/>
                          <a:ea typeface="DengXian" panose="02010600030101010101" pitchFamily="2" charset="-122"/>
                          <a:cs typeface="微软雅黑"/>
                        </a:rPr>
                        <a:t>вода</a:t>
                      </a:r>
                      <a:r>
                        <a:rPr sz="1200" b="1" i="0" u="none" strike="noStrike" cap="none" dirty="0">
                          <a:solidFill>
                            <a:schemeClr val="bg1"/>
                          </a:solidFill>
                          <a:latin typeface="DengXian" panose="02010600030101010101" pitchFamily="2" charset="-122"/>
                          <a:ea typeface="DengXian" panose="02010600030101010101" pitchFamily="2" charset="-122"/>
                          <a:cs typeface="微软雅黑"/>
                        </a:rPr>
                        <a:t>, </a:t>
                      </a:r>
                      <a:r>
                        <a:rPr sz="1200" b="1" i="0" u="none" strike="noStrike" cap="none" dirty="0" err="1">
                          <a:solidFill>
                            <a:schemeClr val="bg1"/>
                          </a:solidFill>
                          <a:latin typeface="DengXian" panose="02010600030101010101" pitchFamily="2" charset="-122"/>
                          <a:ea typeface="DengXian" panose="02010600030101010101" pitchFamily="2" charset="-122"/>
                          <a:cs typeface="微软雅黑"/>
                        </a:rPr>
                        <a:t>отопление</a:t>
                      </a:r>
                      <a:r>
                        <a:rPr sz="1200" b="1" i="0" u="none" strike="noStrike" cap="none" dirty="0">
                          <a:solidFill>
                            <a:schemeClr val="bg1"/>
                          </a:solidFill>
                          <a:latin typeface="DengXian" panose="02010600030101010101" pitchFamily="2" charset="-122"/>
                          <a:ea typeface="DengXian" panose="02010600030101010101" pitchFamily="2" charset="-122"/>
                          <a:cs typeface="微软雅黑"/>
                        </a:rPr>
                        <a:t>) </a:t>
                      </a:r>
                      <a:r>
                        <a:rPr lang="ru-RU" sz="1200" b="1" i="0" u="none" strike="noStrike" cap="none" dirty="0">
                          <a:solidFill>
                            <a:schemeClr val="bg1"/>
                          </a:solidFill>
                          <a:latin typeface="DengXian" panose="02010600030101010101" pitchFamily="2" charset="-122"/>
                          <a:ea typeface="DengXian" panose="02010600030101010101" pitchFamily="2" charset="-122"/>
                          <a:cs typeface="微软雅黑"/>
                        </a:rPr>
                        <a:t>        </a:t>
                      </a:r>
                      <a:r>
                        <a:rPr lang="zh-CN" altLang="en-US" sz="1200" b="1" i="0" u="none" strike="noStrike" cap="none" dirty="0">
                          <a:solidFill>
                            <a:schemeClr val="tx1"/>
                          </a:solidFill>
                          <a:latin typeface="DengXian" panose="02010600030101010101" pitchFamily="2" charset="-122"/>
                          <a:ea typeface="DengXian" panose="02010600030101010101" pitchFamily="2" charset="-122"/>
                          <a:cs typeface="微软雅黑"/>
                        </a:rPr>
                        <a:t>公用设施可用</a:t>
                      </a:r>
                      <a:r>
                        <a:rPr lang="ru-RU" sz="1200" b="1" i="0" u="none" strike="noStrike" cap="none" spc="0" dirty="0">
                          <a:solidFill>
                            <a:schemeClr val="tx1"/>
                          </a:solidFill>
                          <a:latin typeface="DengXian" panose="02010600030101010101" pitchFamily="2" charset="-122"/>
                          <a:ea typeface="DengXian" panose="02010600030101010101" pitchFamily="2" charset="-122"/>
                          <a:cs typeface="微软雅黑"/>
                        </a:rPr>
                        <a:t>）</a:t>
                      </a:r>
                      <a:endParaRPr sz="1200" b="1" dirty="0">
                        <a:solidFill>
                          <a:schemeClr val="tx1"/>
                        </a:solidFill>
                        <a:latin typeface="DengXian" panose="02010600030101010101" pitchFamily="2" charset="-122"/>
                        <a:ea typeface="DengXian" panose="02010600030101010101" pitchFamily="2" charset="-122"/>
                      </a:endParaRPr>
                    </a:p>
                  </a:txBody>
                  <a:tcPr marL="121920" marR="121920" anchor="ctr">
                    <a:lnL w="9525" algn="ctr">
                      <a:solidFill>
                        <a:schemeClr val="bg1">
                          <a:lumMod val="50000"/>
                        </a:schemeClr>
                      </a:solidFill>
                    </a:lnL>
                    <a:lnR w="9525" algn="ctr">
                      <a:solidFill>
                        <a:schemeClr val="bg1">
                          <a:lumMod val="50000"/>
                        </a:schemeClr>
                      </a:solidFill>
                    </a:lnR>
                    <a:lnT w="9525" algn="ctr">
                      <a:solidFill>
                        <a:schemeClr val="bg1">
                          <a:lumMod val="50000"/>
                        </a:schemeClr>
                      </a:solidFill>
                    </a:lnT>
                    <a:lnB w="9525" algn="ctr">
                      <a:solidFill>
                        <a:schemeClr val="bg1">
                          <a:lumMod val="50000"/>
                        </a:schemeClr>
                      </a:solidFill>
                    </a:lnB>
                    <a:solidFill>
                      <a:srgbClr val="194D48"/>
                    </a:solidFill>
                  </a:tcPr>
                </a:tc>
                <a:tc hMerge="1">
                  <a:txBody>
                    <a:bodyPr/>
                    <a:lstStyle/>
                    <a:p>
                      <a:endParaRPr/>
                    </a:p>
                  </a:txBody>
                  <a:tcPr/>
                </a:tc>
                <a:tc>
                  <a:txBody>
                    <a:bodyPr/>
                    <a:lstStyle/>
                    <a:p>
                      <a:pPr marL="0" marR="0" lvl="0" indent="0" algn="ctr">
                        <a:lnSpc>
                          <a:spcPct val="100000"/>
                        </a:lnSpc>
                        <a:spcBef>
                          <a:spcPts val="0"/>
                        </a:spcBef>
                        <a:buNone/>
                        <a:defRPr/>
                      </a:pPr>
                      <a:endParaRPr sz="1200" b="1" i="0" u="none" strike="noStrike" cap="none" dirty="0">
                        <a:solidFill>
                          <a:schemeClr val="tx1"/>
                        </a:solidFill>
                        <a:latin typeface="DengXian" panose="02010600030101010101" pitchFamily="2" charset="-122"/>
                        <a:ea typeface="DengXian" panose="02010600030101010101" pitchFamily="2" charset="-122"/>
                        <a:cs typeface="微软雅黑"/>
                      </a:endParaRPr>
                    </a:p>
                  </a:txBody>
                  <a:tcPr marL="121920" marR="121920" anchor="ctr">
                    <a:lnL w="9525" algn="ctr">
                      <a:solidFill>
                        <a:schemeClr val="bg1">
                          <a:lumMod val="50000"/>
                        </a:schemeClr>
                      </a:solidFill>
                    </a:lnL>
                    <a:lnR w="9525" algn="ctr">
                      <a:solidFill>
                        <a:schemeClr val="bg1">
                          <a:lumMod val="50000"/>
                        </a:schemeClr>
                      </a:solidFill>
                    </a:lnR>
                    <a:lnT w="9525" algn="ctr">
                      <a:solidFill>
                        <a:schemeClr val="bg1">
                          <a:lumMod val="50000"/>
                        </a:schemeClr>
                      </a:solidFill>
                    </a:lnT>
                    <a:lnB w="9525" algn="ctr">
                      <a:solidFill>
                        <a:schemeClr val="bg1">
                          <a:lumMod val="50000"/>
                        </a:schemeClr>
                      </a:solidFill>
                    </a:lnB>
                    <a:noFill/>
                  </a:tcPr>
                </a:tc>
                <a:extLst>
                  <a:ext uri="{0D108BD9-81ED-4DB2-BD59-A6C34878D82A}">
                    <a16:rowId xmlns:a16="http://schemas.microsoft.com/office/drawing/2014/main" val="10008"/>
                  </a:ext>
                </a:extLst>
              </a:tr>
              <a:tr h="142684">
                <a:tc gridSpan="2">
                  <a:txBody>
                    <a:bodyPr/>
                    <a:lstStyle/>
                    <a:p>
                      <a:pPr marL="0" marR="0" lvl="0" indent="0" algn="l">
                        <a:lnSpc>
                          <a:spcPct val="100000"/>
                        </a:lnSpc>
                        <a:spcBef>
                          <a:spcPts val="0"/>
                        </a:spcBef>
                        <a:buNone/>
                        <a:defRPr/>
                      </a:pPr>
                      <a:r>
                        <a:rPr sz="1200" b="1" i="0" u="none" strike="noStrike" cap="none" dirty="0" err="1">
                          <a:solidFill>
                            <a:schemeClr val="bg1"/>
                          </a:solidFill>
                          <a:latin typeface="DengXian" panose="02010600030101010101" pitchFamily="2" charset="-122"/>
                          <a:ea typeface="DengXian" panose="02010600030101010101" pitchFamily="2" charset="-122"/>
                          <a:cs typeface="微软雅黑"/>
                        </a:rPr>
                        <a:t>Срок</a:t>
                      </a:r>
                      <a:r>
                        <a:rPr sz="1200" b="1" i="0" u="none" strike="noStrike" cap="none" dirty="0">
                          <a:solidFill>
                            <a:schemeClr val="bg1"/>
                          </a:solidFill>
                          <a:latin typeface="DengXian" panose="02010600030101010101" pitchFamily="2" charset="-122"/>
                          <a:ea typeface="DengXian" panose="02010600030101010101" pitchFamily="2" charset="-122"/>
                          <a:cs typeface="微软雅黑"/>
                        </a:rPr>
                        <a:t> </a:t>
                      </a:r>
                      <a:r>
                        <a:rPr sz="1200" b="1" i="0" u="none" strike="noStrike" cap="none" dirty="0" err="1">
                          <a:solidFill>
                            <a:schemeClr val="bg1"/>
                          </a:solidFill>
                          <a:latin typeface="DengXian" panose="02010600030101010101" pitchFamily="2" charset="-122"/>
                          <a:ea typeface="DengXian" panose="02010600030101010101" pitchFamily="2" charset="-122"/>
                          <a:cs typeface="微软雅黑"/>
                        </a:rPr>
                        <a:t>готовности</a:t>
                      </a:r>
                      <a:r>
                        <a:rPr sz="1200" b="1" i="0" u="none" strike="noStrike" cap="none" dirty="0">
                          <a:solidFill>
                            <a:schemeClr val="bg1"/>
                          </a:solidFill>
                          <a:latin typeface="DengXian" panose="02010600030101010101" pitchFamily="2" charset="-122"/>
                          <a:ea typeface="DengXian" panose="02010600030101010101" pitchFamily="2" charset="-122"/>
                          <a:cs typeface="微软雅黑"/>
                        </a:rPr>
                        <a:t> к </a:t>
                      </a:r>
                      <a:r>
                        <a:rPr sz="1200" b="1" i="0" u="none" strike="noStrike" cap="none" dirty="0" err="1">
                          <a:solidFill>
                            <a:schemeClr val="bg1"/>
                          </a:solidFill>
                          <a:latin typeface="DengXian" panose="02010600030101010101" pitchFamily="2" charset="-122"/>
                          <a:ea typeface="DengXian" panose="02010600030101010101" pitchFamily="2" charset="-122"/>
                          <a:cs typeface="微软雅黑"/>
                        </a:rPr>
                        <a:t>запуску</a:t>
                      </a:r>
                      <a:r>
                        <a:rPr sz="1200" b="1" i="0" u="none" strike="noStrike" cap="none" dirty="0">
                          <a:solidFill>
                            <a:schemeClr val="bg1"/>
                          </a:solidFill>
                          <a:latin typeface="DengXian" panose="02010600030101010101" pitchFamily="2" charset="-122"/>
                          <a:ea typeface="DengXian" panose="02010600030101010101" pitchFamily="2" charset="-122"/>
                          <a:cs typeface="微软雅黑"/>
                        </a:rPr>
                        <a:t> центра </a:t>
                      </a:r>
                      <a:r>
                        <a:rPr lang="ru-RU" sz="1200" b="1" i="0" u="none" strike="noStrike" cap="none" spc="0" dirty="0">
                          <a:solidFill>
                            <a:schemeClr val="bg1"/>
                          </a:solidFill>
                          <a:latin typeface="DengXian" panose="02010600030101010101" pitchFamily="2" charset="-122"/>
                          <a:ea typeface="DengXian" panose="02010600030101010101" pitchFamily="2" charset="-122"/>
                          <a:cs typeface="微软雅黑"/>
                        </a:rPr>
                        <a:t>                                   </a:t>
                      </a:r>
                      <a:r>
                        <a:rPr lang="ru-RU" sz="1200" b="1" i="0" u="none" strike="noStrike" cap="none" spc="0" dirty="0" err="1">
                          <a:solidFill>
                            <a:schemeClr val="tx1"/>
                          </a:solidFill>
                          <a:latin typeface="DengXian" panose="02010600030101010101" pitchFamily="2" charset="-122"/>
                          <a:ea typeface="DengXian" panose="02010600030101010101" pitchFamily="2" charset="-122"/>
                          <a:cs typeface="微软雅黑"/>
                        </a:rPr>
                        <a:t>经销中心启动的截止日期</a:t>
                      </a:r>
                      <a:endParaRPr sz="1200" b="1" i="0" u="none" strike="noStrike" cap="none" dirty="0">
                        <a:solidFill>
                          <a:schemeClr val="tx1"/>
                        </a:solidFill>
                        <a:latin typeface="DengXian" panose="02010600030101010101" pitchFamily="2" charset="-122"/>
                        <a:ea typeface="DengXian" panose="02010600030101010101" pitchFamily="2" charset="-122"/>
                        <a:cs typeface="微软雅黑"/>
                      </a:endParaRPr>
                    </a:p>
                  </a:txBody>
                  <a:tcPr marL="121920" marR="121920" anchor="ctr">
                    <a:lnL w="9525" algn="ctr">
                      <a:solidFill>
                        <a:schemeClr val="bg1">
                          <a:lumMod val="50000"/>
                        </a:schemeClr>
                      </a:solidFill>
                    </a:lnL>
                    <a:lnR w="9525" algn="ctr">
                      <a:solidFill>
                        <a:schemeClr val="bg1">
                          <a:lumMod val="50000"/>
                        </a:schemeClr>
                      </a:solidFill>
                    </a:lnR>
                    <a:lnT w="9525" algn="ctr">
                      <a:solidFill>
                        <a:schemeClr val="bg1">
                          <a:lumMod val="50000"/>
                        </a:schemeClr>
                      </a:solidFill>
                    </a:lnT>
                    <a:lnB w="9525" algn="ctr">
                      <a:solidFill>
                        <a:schemeClr val="bg1">
                          <a:lumMod val="50000"/>
                        </a:schemeClr>
                      </a:solidFill>
                    </a:lnB>
                    <a:solidFill>
                      <a:srgbClr val="194D48"/>
                    </a:solidFill>
                  </a:tcPr>
                </a:tc>
                <a:tc hMerge="1">
                  <a:txBody>
                    <a:bodyPr/>
                    <a:lstStyle/>
                    <a:p>
                      <a:endParaRPr/>
                    </a:p>
                  </a:txBody>
                  <a:tcPr/>
                </a:tc>
                <a:tc>
                  <a:txBody>
                    <a:bodyPr/>
                    <a:lstStyle/>
                    <a:p>
                      <a:pPr marL="0" marR="0" lvl="0" indent="0" algn="ctr">
                        <a:lnSpc>
                          <a:spcPct val="100000"/>
                        </a:lnSpc>
                        <a:spcBef>
                          <a:spcPts val="0"/>
                        </a:spcBef>
                        <a:buNone/>
                        <a:defRPr/>
                      </a:pPr>
                      <a:endParaRPr sz="1200" b="1" i="0" u="none" strike="noStrike" cap="none" dirty="0">
                        <a:solidFill>
                          <a:schemeClr val="tx1"/>
                        </a:solidFill>
                        <a:latin typeface="DengXian" panose="02010600030101010101" pitchFamily="2" charset="-122"/>
                        <a:ea typeface="DengXian" panose="02010600030101010101" pitchFamily="2" charset="-122"/>
                        <a:cs typeface="微软雅黑"/>
                      </a:endParaRPr>
                    </a:p>
                  </a:txBody>
                  <a:tcPr marL="121920" marR="121920" anchor="ctr">
                    <a:lnL w="9525" algn="ctr">
                      <a:solidFill>
                        <a:schemeClr val="bg1">
                          <a:lumMod val="50000"/>
                        </a:schemeClr>
                      </a:solidFill>
                    </a:lnL>
                    <a:lnR w="9525" algn="ctr">
                      <a:solidFill>
                        <a:schemeClr val="bg1">
                          <a:lumMod val="50000"/>
                        </a:schemeClr>
                      </a:solidFill>
                    </a:lnR>
                    <a:lnT w="9525" algn="ctr">
                      <a:solidFill>
                        <a:schemeClr val="bg1">
                          <a:lumMod val="50000"/>
                        </a:schemeClr>
                      </a:solidFill>
                    </a:lnT>
                    <a:lnB w="9525" algn="ctr">
                      <a:solidFill>
                        <a:schemeClr val="bg1">
                          <a:lumMod val="50000"/>
                        </a:schemeClr>
                      </a:solidFill>
                    </a:lnB>
                    <a:no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5" name="Shape 45"/>
          <p:cNvSpPr/>
          <p:nvPr/>
        </p:nvSpPr>
        <p:spPr bwMode="auto">
          <a:xfrm>
            <a:off x="756664" y="78459"/>
            <a:ext cx="9275149" cy="926519"/>
          </a:xfrm>
          <a:prstGeom prst="rect">
            <a:avLst/>
          </a:prstGeom>
        </p:spPr>
        <p:txBody>
          <a:bodyPr lIns="91440" tIns="45720" rIns="91440" bIns="45720" anchor="ctr">
            <a:noAutofit/>
          </a:bodyPr>
          <a:lstStyle/>
          <a:p>
            <a:pPr marL="0" indent="0" algn="l">
              <a:lnSpc>
                <a:spcPct val="90000"/>
              </a:lnSpc>
              <a:defRPr/>
            </a:pPr>
            <a:r>
              <a:rPr sz="2000" b="1" dirty="0">
                <a:solidFill>
                  <a:schemeClr val="tx1">
                    <a:lumMod val="85000"/>
                    <a:lumOff val="15000"/>
                  </a:schemeClr>
                </a:solidFill>
                <a:latin typeface="Myriad Pro"/>
                <a:ea typeface="Myriad Pro"/>
                <a:cs typeface="Myriad Pro"/>
              </a:rPr>
              <a:t>КАРТА ГОРОДА </a:t>
            </a:r>
            <a:r>
              <a:rPr lang="ru-RU" sz="2000" b="1" dirty="0">
                <a:solidFill>
                  <a:schemeClr val="tx1">
                    <a:lumMod val="85000"/>
                    <a:lumOff val="15000"/>
                  </a:schemeClr>
                </a:solidFill>
                <a:latin typeface="Myriad Pro"/>
                <a:ea typeface="Myriad Pro"/>
                <a:cs typeface="Myriad Pro"/>
              </a:rPr>
              <a:t>             </a:t>
            </a:r>
            <a:r>
              <a:rPr lang="ru-RU" sz="2000" b="0" i="0" u="none" strike="noStrike" cap="none" spc="0" dirty="0" err="1">
                <a:solidFill>
                  <a:schemeClr val="tx1">
                    <a:lumMod val="85000"/>
                    <a:lumOff val="15000"/>
                  </a:schemeClr>
                </a:solidFill>
                <a:latin typeface="Myriad Pro"/>
                <a:ea typeface="Myriad Pro"/>
                <a:cs typeface="Myriad Pro"/>
              </a:rPr>
              <a:t>城市地图</a:t>
            </a:r>
            <a:endParaRPr sz="2000" dirty="0">
              <a:solidFill>
                <a:schemeClr val="tx1">
                  <a:lumMod val="85000"/>
                  <a:lumOff val="15000"/>
                </a:schemeClr>
              </a:solidFill>
              <a:latin typeface="Arial Black"/>
              <a:ea typeface="Arial"/>
              <a:cs typeface="Arial"/>
            </a:endParaRPr>
          </a:p>
        </p:txBody>
      </p:sp>
      <p:sp>
        <p:nvSpPr>
          <p:cNvPr id="6" name="Shape 34">
            <a:extLst>
              <a:ext uri="{FF2B5EF4-FFF2-40B4-BE49-F238E27FC236}">
                <a16:creationId xmlns:a16="http://schemas.microsoft.com/office/drawing/2014/main" id="{81F7D739-F4FB-4FF0-AE85-D9153095900B}"/>
              </a:ext>
            </a:extLst>
          </p:cNvPr>
          <p:cNvSpPr/>
          <p:nvPr/>
        </p:nvSpPr>
        <p:spPr bwMode="auto">
          <a:xfrm>
            <a:off x="175115" y="5777610"/>
            <a:ext cx="7479449" cy="926518"/>
          </a:xfrm>
          <a:prstGeom prst="rect">
            <a:avLst/>
          </a:prstGeom>
          <a:solidFill>
            <a:srgbClr val="194D48">
              <a:alpha val="93651"/>
            </a:srgbClr>
          </a:solidFill>
          <a:ln>
            <a:solidFill>
              <a:srgbClr val="194D48"/>
            </a:solidFill>
          </a:ln>
        </p:spPr>
        <p:style>
          <a:lnRef idx="2">
            <a:schemeClr val="accent1">
              <a:shade val="50000"/>
            </a:schemeClr>
          </a:lnRef>
          <a:fillRef idx="0">
            <a:srgbClr val="000000"/>
          </a:fillRef>
          <a:effectRef idx="0">
            <a:srgbClr val="000000"/>
          </a:effectRef>
          <a:fontRef idx="none"/>
        </p:style>
        <p:txBody>
          <a:bodyPr lIns="91440" tIns="45720" rIns="91440" bIns="45720" anchor="ctr"/>
          <a:lstStyle>
            <a:defPPr/>
            <a:lvl1pPr marL="0" lvl="0" indent="0" algn="l">
              <a:defRPr sz="1600">
                <a:solidFill>
                  <a:schemeClr val="lt1"/>
                </a:solidFill>
                <a:latin typeface="+mn-lt"/>
                <a:ea typeface="+mn-ea"/>
                <a:cs typeface="+mn-cs"/>
              </a:defRPr>
            </a:lvl1pPr>
            <a:lvl2pPr marL="457200" lvl="1" indent="0" algn="l">
              <a:defRPr sz="1600">
                <a:solidFill>
                  <a:schemeClr val="lt1"/>
                </a:solidFill>
                <a:latin typeface="+mn-lt"/>
                <a:ea typeface="+mn-ea"/>
                <a:cs typeface="+mn-cs"/>
              </a:defRPr>
            </a:lvl2pPr>
            <a:lvl3pPr marL="914400" lvl="2" indent="0" algn="l">
              <a:defRPr sz="1600">
                <a:solidFill>
                  <a:schemeClr val="lt1"/>
                </a:solidFill>
                <a:latin typeface="+mn-lt"/>
                <a:ea typeface="+mn-ea"/>
                <a:cs typeface="+mn-cs"/>
              </a:defRPr>
            </a:lvl3pPr>
            <a:lvl4pPr marL="1371600" lvl="3" indent="0" algn="l">
              <a:defRPr sz="1600">
                <a:solidFill>
                  <a:schemeClr val="lt1"/>
                </a:solidFill>
                <a:latin typeface="+mn-lt"/>
                <a:ea typeface="+mn-ea"/>
                <a:cs typeface="+mn-cs"/>
              </a:defRPr>
            </a:lvl4pPr>
            <a:lvl5pPr marL="1828800" lvl="4" indent="0" algn="l">
              <a:defRPr sz="1600">
                <a:solidFill>
                  <a:schemeClr val="lt1"/>
                </a:solidFill>
                <a:latin typeface="+mn-lt"/>
                <a:ea typeface="+mn-ea"/>
                <a:cs typeface="+mn-cs"/>
              </a:defRPr>
            </a:lvl5pPr>
            <a:lvl6pPr marL="2286000" lvl="5" indent="0" algn="l">
              <a:defRPr sz="1600">
                <a:solidFill>
                  <a:schemeClr val="lt1"/>
                </a:solidFill>
                <a:latin typeface="+mn-lt"/>
                <a:ea typeface="+mn-ea"/>
                <a:cs typeface="+mn-cs"/>
              </a:defRPr>
            </a:lvl6pPr>
            <a:lvl7pPr marL="2743200" lvl="6" indent="0" algn="l">
              <a:defRPr sz="1600">
                <a:solidFill>
                  <a:schemeClr val="lt1"/>
                </a:solidFill>
                <a:latin typeface="+mn-lt"/>
                <a:ea typeface="+mn-ea"/>
                <a:cs typeface="+mn-cs"/>
              </a:defRPr>
            </a:lvl7pPr>
            <a:lvl8pPr marL="3200400" lvl="7" indent="0" algn="l">
              <a:defRPr sz="1600">
                <a:solidFill>
                  <a:schemeClr val="lt1"/>
                </a:solidFill>
                <a:latin typeface="+mn-lt"/>
                <a:ea typeface="+mn-ea"/>
                <a:cs typeface="+mn-cs"/>
              </a:defRPr>
            </a:lvl8pPr>
            <a:lvl9pPr marL="3657600" lvl="8" indent="0" algn="l">
              <a:defRPr sz="1600">
                <a:solidFill>
                  <a:schemeClr val="lt1"/>
                </a:solidFill>
                <a:latin typeface="+mn-lt"/>
                <a:ea typeface="+mn-ea"/>
                <a:cs typeface="+mn-cs"/>
              </a:defRPr>
            </a:lvl9pPr>
          </a:lstStyle>
          <a:p>
            <a:pPr>
              <a:defRPr/>
            </a:pPr>
            <a:r>
              <a:rPr lang="ru-RU" sz="1200" dirty="0">
                <a:latin typeface="DengXian" panose="02010600030101010101" pitchFamily="2" charset="-122"/>
                <a:ea typeface="DengXian" panose="02010600030101010101" pitchFamily="2" charset="-122"/>
                <a:cs typeface="微软雅黑"/>
              </a:rPr>
              <a:t>Пожалуйста, укажите на карте города:</a:t>
            </a:r>
            <a:br>
              <a:rPr lang="ru-RU" sz="1200" dirty="0">
                <a:latin typeface="DengXian" panose="02010600030101010101" pitchFamily="2" charset="-122"/>
                <a:ea typeface="DengXian" panose="02010600030101010101" pitchFamily="2" charset="-122"/>
                <a:cs typeface="微软雅黑"/>
              </a:rPr>
            </a:br>
            <a:r>
              <a:rPr lang="ru-RU" sz="1200" dirty="0">
                <a:latin typeface="DengXian" panose="02010600030101010101" pitchFamily="2" charset="-122"/>
                <a:ea typeface="DengXian" panose="02010600030101010101" pitchFamily="2" charset="-122"/>
                <a:cs typeface="微软雅黑"/>
              </a:rPr>
              <a:t>1) месторасположение предлагаемого здания для автосалона</a:t>
            </a:r>
            <a:br>
              <a:rPr lang="ru-RU" sz="1200" dirty="0">
                <a:latin typeface="DengXian" panose="02010600030101010101" pitchFamily="2" charset="-122"/>
                <a:ea typeface="DengXian" panose="02010600030101010101" pitchFamily="2" charset="-122"/>
                <a:cs typeface="微软雅黑"/>
              </a:rPr>
            </a:br>
            <a:r>
              <a:rPr lang="ru-RU" sz="1200" dirty="0">
                <a:latin typeface="DengXian" panose="02010600030101010101" pitchFamily="2" charset="-122"/>
                <a:ea typeface="DengXian" panose="02010600030101010101" pitchFamily="2" charset="-122"/>
                <a:cs typeface="微软雅黑"/>
              </a:rPr>
              <a:t>2) расположение дилерских центров брендов </a:t>
            </a:r>
            <a:r>
              <a:rPr lang="ru-RU" sz="1200" dirty="0" err="1">
                <a:latin typeface="DengXian" panose="02010600030101010101" pitchFamily="2" charset="-122"/>
                <a:ea typeface="DengXian" panose="02010600030101010101" pitchFamily="2" charset="-122"/>
                <a:cs typeface="微软雅黑"/>
              </a:rPr>
              <a:t>Wey</a:t>
            </a:r>
            <a:r>
              <a:rPr lang="ru-RU" sz="1200" dirty="0">
                <a:latin typeface="DengXian" panose="02010600030101010101" pitchFamily="2" charset="-122"/>
                <a:ea typeface="DengXian" panose="02010600030101010101" pitchFamily="2" charset="-122"/>
                <a:cs typeface="微软雅黑"/>
              </a:rPr>
              <a:t>, </a:t>
            </a:r>
            <a:r>
              <a:rPr lang="ru-RU" sz="1200" dirty="0" err="1">
                <a:latin typeface="DengXian" panose="02010600030101010101" pitchFamily="2" charset="-122"/>
                <a:ea typeface="DengXian" panose="02010600030101010101" pitchFamily="2" charset="-122"/>
                <a:cs typeface="微软雅黑"/>
              </a:rPr>
              <a:t>Tank</a:t>
            </a:r>
            <a:r>
              <a:rPr lang="ru-RU" sz="1200" dirty="0">
                <a:latin typeface="DengXian" panose="02010600030101010101" pitchFamily="2" charset="-122"/>
                <a:ea typeface="DengXian" panose="02010600030101010101" pitchFamily="2" charset="-122"/>
                <a:cs typeface="微软雅黑"/>
              </a:rPr>
              <a:t>, </a:t>
            </a:r>
            <a:r>
              <a:rPr lang="ru-RU" sz="1200" dirty="0" err="1">
                <a:latin typeface="DengXian" panose="02010600030101010101" pitchFamily="2" charset="-122"/>
                <a:ea typeface="DengXian" panose="02010600030101010101" pitchFamily="2" charset="-122"/>
                <a:cs typeface="微软雅黑"/>
              </a:rPr>
              <a:t>Seres</a:t>
            </a:r>
            <a:r>
              <a:rPr lang="ru-RU" sz="1200" dirty="0">
                <a:latin typeface="DengXian" panose="02010600030101010101" pitchFamily="2" charset="-122"/>
                <a:ea typeface="DengXian" panose="02010600030101010101" pitchFamily="2" charset="-122"/>
                <a:cs typeface="微软雅黑"/>
              </a:rPr>
              <a:t>, </a:t>
            </a:r>
            <a:r>
              <a:rPr lang="ru-RU" sz="1200" dirty="0" err="1">
                <a:latin typeface="DengXian" panose="02010600030101010101" pitchFamily="2" charset="-122"/>
                <a:ea typeface="DengXian" panose="02010600030101010101" pitchFamily="2" charset="-122"/>
                <a:cs typeface="微软雅黑"/>
              </a:rPr>
              <a:t>Аватр</a:t>
            </a:r>
            <a:r>
              <a:rPr lang="ru-RU" sz="1200" dirty="0">
                <a:latin typeface="DengXian" panose="02010600030101010101" pitchFamily="2" charset="-122"/>
                <a:ea typeface="DengXian" panose="02010600030101010101" pitchFamily="2" charset="-122"/>
                <a:cs typeface="微软雅黑"/>
              </a:rPr>
              <a:t>/</a:t>
            </a:r>
            <a:r>
              <a:rPr lang="ru-RU" sz="1200" dirty="0" err="1">
                <a:latin typeface="DengXian" panose="02010600030101010101" pitchFamily="2" charset="-122"/>
                <a:ea typeface="DengXian" panose="02010600030101010101" pitchFamily="2" charset="-122"/>
                <a:cs typeface="微软雅黑"/>
              </a:rPr>
              <a:t>Avatr</a:t>
            </a:r>
            <a:r>
              <a:rPr lang="ru-RU" sz="1200" dirty="0">
                <a:latin typeface="DengXian" panose="02010600030101010101" pitchFamily="2" charset="-122"/>
                <a:ea typeface="DengXian" panose="02010600030101010101" pitchFamily="2" charset="-122"/>
                <a:cs typeface="微软雅黑"/>
              </a:rPr>
              <a:t>, </a:t>
            </a:r>
            <a:r>
              <a:rPr lang="ru-RU" sz="1200" dirty="0" err="1">
                <a:latin typeface="DengXian" panose="02010600030101010101" pitchFamily="2" charset="-122"/>
                <a:ea typeface="DengXian" panose="02010600030101010101" pitchFamily="2" charset="-122"/>
                <a:cs typeface="微软雅黑"/>
              </a:rPr>
              <a:t>Lynk&amp;Co</a:t>
            </a:r>
            <a:r>
              <a:rPr lang="ru-RU" sz="1200" dirty="0">
                <a:latin typeface="DengXian" panose="02010600030101010101" pitchFamily="2" charset="-122"/>
                <a:ea typeface="DengXian" panose="02010600030101010101" pitchFamily="2" charset="-122"/>
                <a:cs typeface="微软雅黑"/>
              </a:rPr>
              <a:t>.</a:t>
            </a:r>
            <a:br>
              <a:rPr lang="ru-RU" sz="1200" dirty="0">
                <a:latin typeface="DengXian" panose="02010600030101010101" pitchFamily="2" charset="-122"/>
                <a:ea typeface="DengXian" panose="02010600030101010101" pitchFamily="2" charset="-122"/>
                <a:cs typeface="微软雅黑"/>
              </a:rPr>
            </a:br>
            <a:r>
              <a:rPr lang="ru-RU" sz="1200" dirty="0">
                <a:latin typeface="DengXian" panose="02010600030101010101" pitchFamily="2" charset="-122"/>
                <a:ea typeface="DengXian" panose="02010600030101010101" pitchFamily="2" charset="-122"/>
                <a:cs typeface="微软雅黑"/>
              </a:rPr>
              <a:t>3) ближайшие крупные торговые объекты и иные, важные на Ваш взгляд, трафикообразующие объекты.</a:t>
            </a:r>
            <a:endParaRPr lang="ru-RU" sz="1200" b="0" i="0" u="none" strike="noStrike" cap="none" spc="0" dirty="0">
              <a:solidFill>
                <a:schemeClr val="lt1"/>
              </a:solidFill>
              <a:latin typeface="DengXian" panose="02010600030101010101" pitchFamily="2" charset="-122"/>
              <a:ea typeface="DengXian" panose="02010600030101010101" pitchFamily="2" charset="-122"/>
              <a:cs typeface="微软雅黑"/>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7" name="Shape 47"/>
          <p:cNvSpPr/>
          <p:nvPr/>
        </p:nvSpPr>
        <p:spPr bwMode="auto">
          <a:xfrm>
            <a:off x="727480" y="311104"/>
            <a:ext cx="9457380" cy="492443"/>
          </a:xfrm>
          <a:prstGeom prst="rect">
            <a:avLst/>
          </a:prstGeom>
        </p:spPr>
        <p:txBody>
          <a:bodyPr lIns="91440" tIns="45720" rIns="91440" bIns="45720" anchor="ctr">
            <a:noAutofit/>
          </a:bodyPr>
          <a:lstStyle/>
          <a:p>
            <a:pPr marL="0" indent="0" algn="l">
              <a:lnSpc>
                <a:spcPct val="90000"/>
              </a:lnSpc>
              <a:defRPr/>
            </a:pPr>
            <a:r>
              <a:rPr sz="2000" b="1" dirty="0">
                <a:solidFill>
                  <a:schemeClr val="tx1">
                    <a:lumMod val="85000"/>
                    <a:lumOff val="15000"/>
                  </a:schemeClr>
                </a:solidFill>
                <a:latin typeface="Myriad Pro"/>
                <a:ea typeface="Myriad Pro"/>
                <a:cs typeface="Myriad Pro"/>
              </a:rPr>
              <a:t>СХЕМА ГЕНЕРАЛЬНОГО ПЛАНА ЗДАНИЯ </a:t>
            </a:r>
            <a:r>
              <a:rPr lang="ru-RU" sz="2000" b="1" i="0" u="none" strike="noStrike" cap="none" spc="0" dirty="0" err="1">
                <a:solidFill>
                  <a:schemeClr val="tx1">
                    <a:lumMod val="85000"/>
                    <a:lumOff val="15000"/>
                  </a:schemeClr>
                </a:solidFill>
                <a:latin typeface="Myriad Pro"/>
                <a:ea typeface="Myriad Pro"/>
                <a:cs typeface="Myriad Pro"/>
              </a:rPr>
              <a:t>建筑总体规划图</a:t>
            </a:r>
            <a:endParaRPr sz="2000" b="1" dirty="0">
              <a:solidFill>
                <a:schemeClr val="tx1">
                  <a:lumMod val="85000"/>
                  <a:lumOff val="15000"/>
                </a:schemeClr>
              </a:solidFill>
              <a:latin typeface="Arial Black"/>
              <a:ea typeface="Arial"/>
              <a:cs typeface="Arial"/>
            </a:endParaRPr>
          </a:p>
        </p:txBody>
      </p:sp>
      <p:pic>
        <p:nvPicPr>
          <p:cNvPr id="3" name="Рисунок 2">
            <a:extLst>
              <a:ext uri="{FF2B5EF4-FFF2-40B4-BE49-F238E27FC236}">
                <a16:creationId xmlns:a16="http://schemas.microsoft.com/office/drawing/2014/main" id="{2E87DB67-0B67-446E-B223-80376AECD717}"/>
              </a:ext>
            </a:extLst>
          </p:cNvPr>
          <p:cNvPicPr>
            <a:picLocks noChangeAspect="1"/>
          </p:cNvPicPr>
          <p:nvPr/>
        </p:nvPicPr>
        <p:blipFill rotWithShape="1">
          <a:blip r:embed="rId2"/>
          <a:srcRect b="19859"/>
          <a:stretch/>
        </p:blipFill>
        <p:spPr>
          <a:xfrm>
            <a:off x="2016502" y="1215004"/>
            <a:ext cx="8932033" cy="4799715"/>
          </a:xfrm>
          <a:prstGeom prst="rect">
            <a:avLst/>
          </a:prstGeom>
        </p:spPr>
      </p:pic>
      <p:sp>
        <p:nvSpPr>
          <p:cNvPr id="5" name="Shape 34">
            <a:extLst>
              <a:ext uri="{FF2B5EF4-FFF2-40B4-BE49-F238E27FC236}">
                <a16:creationId xmlns:a16="http://schemas.microsoft.com/office/drawing/2014/main" id="{109B54DB-66BB-4D1B-B69E-DEA76B44D233}"/>
              </a:ext>
            </a:extLst>
          </p:cNvPr>
          <p:cNvSpPr/>
          <p:nvPr/>
        </p:nvSpPr>
        <p:spPr bwMode="auto">
          <a:xfrm>
            <a:off x="267818" y="1215004"/>
            <a:ext cx="3009689" cy="875711"/>
          </a:xfrm>
          <a:prstGeom prst="rect">
            <a:avLst/>
          </a:prstGeom>
          <a:solidFill>
            <a:srgbClr val="194D48">
              <a:alpha val="93651"/>
            </a:srgbClr>
          </a:solidFill>
          <a:ln>
            <a:solidFill>
              <a:srgbClr val="194D48"/>
            </a:solidFill>
          </a:ln>
        </p:spPr>
        <p:style>
          <a:lnRef idx="2">
            <a:schemeClr val="accent1">
              <a:shade val="50000"/>
            </a:schemeClr>
          </a:lnRef>
          <a:fillRef idx="0">
            <a:srgbClr val="000000"/>
          </a:fillRef>
          <a:effectRef idx="0">
            <a:srgbClr val="000000"/>
          </a:effectRef>
          <a:fontRef idx="none"/>
        </p:style>
        <p:txBody>
          <a:bodyPr lIns="91440" tIns="45720" rIns="91440" bIns="45720" anchor="ctr"/>
          <a:lstStyle>
            <a:defPPr/>
            <a:lvl1pPr marL="0" lvl="0" indent="0" algn="l">
              <a:defRPr sz="1600">
                <a:solidFill>
                  <a:schemeClr val="lt1"/>
                </a:solidFill>
                <a:latin typeface="+mn-lt"/>
                <a:ea typeface="+mn-ea"/>
                <a:cs typeface="+mn-cs"/>
              </a:defRPr>
            </a:lvl1pPr>
            <a:lvl2pPr marL="457200" lvl="1" indent="0" algn="l">
              <a:defRPr sz="1600">
                <a:solidFill>
                  <a:schemeClr val="lt1"/>
                </a:solidFill>
                <a:latin typeface="+mn-lt"/>
                <a:ea typeface="+mn-ea"/>
                <a:cs typeface="+mn-cs"/>
              </a:defRPr>
            </a:lvl2pPr>
            <a:lvl3pPr marL="914400" lvl="2" indent="0" algn="l">
              <a:defRPr sz="1600">
                <a:solidFill>
                  <a:schemeClr val="lt1"/>
                </a:solidFill>
                <a:latin typeface="+mn-lt"/>
                <a:ea typeface="+mn-ea"/>
                <a:cs typeface="+mn-cs"/>
              </a:defRPr>
            </a:lvl3pPr>
            <a:lvl4pPr marL="1371600" lvl="3" indent="0" algn="l">
              <a:defRPr sz="1600">
                <a:solidFill>
                  <a:schemeClr val="lt1"/>
                </a:solidFill>
                <a:latin typeface="+mn-lt"/>
                <a:ea typeface="+mn-ea"/>
                <a:cs typeface="+mn-cs"/>
              </a:defRPr>
            </a:lvl4pPr>
            <a:lvl5pPr marL="1828800" lvl="4" indent="0" algn="l">
              <a:defRPr sz="1600">
                <a:solidFill>
                  <a:schemeClr val="lt1"/>
                </a:solidFill>
                <a:latin typeface="+mn-lt"/>
                <a:ea typeface="+mn-ea"/>
                <a:cs typeface="+mn-cs"/>
              </a:defRPr>
            </a:lvl5pPr>
            <a:lvl6pPr marL="2286000" lvl="5" indent="0" algn="l">
              <a:defRPr sz="1600">
                <a:solidFill>
                  <a:schemeClr val="lt1"/>
                </a:solidFill>
                <a:latin typeface="+mn-lt"/>
                <a:ea typeface="+mn-ea"/>
                <a:cs typeface="+mn-cs"/>
              </a:defRPr>
            </a:lvl6pPr>
            <a:lvl7pPr marL="2743200" lvl="6" indent="0" algn="l">
              <a:defRPr sz="1600">
                <a:solidFill>
                  <a:schemeClr val="lt1"/>
                </a:solidFill>
                <a:latin typeface="+mn-lt"/>
                <a:ea typeface="+mn-ea"/>
                <a:cs typeface="+mn-cs"/>
              </a:defRPr>
            </a:lvl7pPr>
            <a:lvl8pPr marL="3200400" lvl="7" indent="0" algn="l">
              <a:defRPr sz="1600">
                <a:solidFill>
                  <a:schemeClr val="lt1"/>
                </a:solidFill>
                <a:latin typeface="+mn-lt"/>
                <a:ea typeface="+mn-ea"/>
                <a:cs typeface="+mn-cs"/>
              </a:defRPr>
            </a:lvl8pPr>
            <a:lvl9pPr marL="3657600" lvl="8" indent="0" algn="l">
              <a:defRPr sz="1600">
                <a:solidFill>
                  <a:schemeClr val="lt1"/>
                </a:solidFill>
                <a:latin typeface="+mn-lt"/>
                <a:ea typeface="+mn-ea"/>
                <a:cs typeface="+mn-cs"/>
              </a:defRPr>
            </a:lvl9pPr>
          </a:lstStyle>
          <a:p>
            <a:pPr algn="ctr">
              <a:defRPr/>
            </a:pPr>
            <a:r>
              <a:rPr lang="ru-RU" b="1" dirty="0">
                <a:latin typeface="DengXian" panose="02010600030101010101" pitchFamily="2" charset="-122"/>
                <a:ea typeface="DengXian" panose="02010600030101010101" pitchFamily="2" charset="-122"/>
                <a:cs typeface="微软雅黑"/>
              </a:rPr>
              <a:t>ПРИМЕР </a:t>
            </a:r>
            <a:r>
              <a:rPr lang="zh-CN" altLang="en-US" sz="1600" dirty="0"/>
              <a:t>例如</a:t>
            </a:r>
            <a:endParaRPr lang="ru-RU" sz="1200" b="1" i="0" u="none" strike="noStrike" cap="none" spc="0" dirty="0">
              <a:solidFill>
                <a:schemeClr val="lt1"/>
              </a:solidFill>
              <a:latin typeface="DengXian" panose="02010600030101010101" pitchFamily="2" charset="-122"/>
              <a:ea typeface="DengXian" panose="02010600030101010101" pitchFamily="2" charset="-122"/>
              <a:cs typeface="微软雅黑"/>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9" name="Shape 49"/>
          <p:cNvSpPr txBox="1">
            <a:spLocks noGrp="1"/>
          </p:cNvSpPr>
          <p:nvPr>
            <p:ph type="title"/>
          </p:nvPr>
        </p:nvSpPr>
        <p:spPr bwMode="auto">
          <a:xfrm>
            <a:off x="708025" y="273050"/>
            <a:ext cx="11137237" cy="571480"/>
          </a:xfrm>
          <a:prstGeom prst="rect">
            <a:avLst/>
          </a:prstGeom>
        </p:spPr>
        <p:txBody>
          <a:bodyPr lIns="91440" tIns="45720" rIns="91440" bIns="45720" anchor="ctr">
            <a:noAutofit/>
          </a:bodyPr>
          <a:lstStyle/>
          <a:p>
            <a:pPr>
              <a:defRPr/>
            </a:pPr>
            <a:r>
              <a:rPr sz="2000" dirty="0">
                <a:solidFill>
                  <a:schemeClr val="tx1">
                    <a:lumMod val="85000"/>
                    <a:lumOff val="15000"/>
                  </a:schemeClr>
                </a:solidFill>
                <a:latin typeface="Myriad Pro"/>
                <a:ea typeface="Myriad Pro"/>
                <a:cs typeface="Myriad Pro"/>
              </a:rPr>
              <a:t>ПЛАНИРОВКА ДЦ </a:t>
            </a:r>
            <a:r>
              <a:rPr lang="ru-RU" sz="2000" dirty="0">
                <a:solidFill>
                  <a:schemeClr val="tx1">
                    <a:lumMod val="85000"/>
                    <a:lumOff val="15000"/>
                  </a:schemeClr>
                </a:solidFill>
                <a:latin typeface="Myriad Pro"/>
                <a:ea typeface="Myriad Pro"/>
                <a:cs typeface="Myriad Pro"/>
              </a:rPr>
              <a:t>        </a:t>
            </a:r>
            <a:r>
              <a:rPr lang="ru-RU" sz="2000" b="1" i="0" u="none" strike="noStrike" cap="none" spc="0" dirty="0" err="1">
                <a:solidFill>
                  <a:schemeClr val="tx1">
                    <a:lumMod val="85000"/>
                    <a:lumOff val="15000"/>
                  </a:schemeClr>
                </a:solidFill>
                <a:latin typeface="Myriad Pro"/>
                <a:ea typeface="Myriad Pro"/>
                <a:cs typeface="Myriad Pro"/>
              </a:rPr>
              <a:t>经销中心布局</a:t>
            </a:r>
            <a:endParaRPr sz="2000" dirty="0"/>
          </a:p>
        </p:txBody>
      </p:sp>
      <p:graphicFrame>
        <p:nvGraphicFramePr>
          <p:cNvPr id="50" name="Table 50"/>
          <p:cNvGraphicFramePr>
            <a:graphicFrameLocks/>
          </p:cNvGraphicFramePr>
          <p:nvPr>
            <p:extLst>
              <p:ext uri="{D42A27DB-BD31-4B8C-83A1-F6EECF244321}">
                <p14:modId xmlns:p14="http://schemas.microsoft.com/office/powerpoint/2010/main" val="671887447"/>
              </p:ext>
            </p:extLst>
          </p:nvPr>
        </p:nvGraphicFramePr>
        <p:xfrm>
          <a:off x="327916" y="1039717"/>
          <a:ext cx="5768084" cy="1748015"/>
        </p:xfrm>
        <a:graphic>
          <a:graphicData uri="http://schemas.openxmlformats.org/drawingml/2006/table">
            <a:tbl>
              <a:tblPr firstRow="1" bandRow="1"/>
              <a:tblGrid>
                <a:gridCol w="3979924">
                  <a:extLst>
                    <a:ext uri="{9D8B030D-6E8A-4147-A177-3AD203B41FA5}">
                      <a16:colId xmlns:a16="http://schemas.microsoft.com/office/drawing/2014/main" val="20000"/>
                    </a:ext>
                  </a:extLst>
                </a:gridCol>
                <a:gridCol w="1788160">
                  <a:extLst>
                    <a:ext uri="{9D8B030D-6E8A-4147-A177-3AD203B41FA5}">
                      <a16:colId xmlns:a16="http://schemas.microsoft.com/office/drawing/2014/main" val="20001"/>
                    </a:ext>
                  </a:extLst>
                </a:gridCol>
              </a:tblGrid>
              <a:tr h="524923">
                <a:tc>
                  <a:txBody>
                    <a:bodyPr/>
                    <a:lstStyle/>
                    <a:p>
                      <a:pPr marL="90805" marR="224154" indent="0" algn="l">
                        <a:lnSpc>
                          <a:spcPct val="100000"/>
                        </a:lnSpc>
                        <a:spcBef>
                          <a:spcPts val="290"/>
                        </a:spcBef>
                        <a:defRPr/>
                      </a:pPr>
                      <a:r>
                        <a:rPr sz="1200" b="0" spc="-10" dirty="0" err="1">
                          <a:solidFill>
                            <a:schemeClr val="bg1"/>
                          </a:solidFill>
                          <a:latin typeface="DengXian" panose="02010600030101010101" pitchFamily="2" charset="-122"/>
                          <a:ea typeface="DengXian" panose="02010600030101010101" pitchFamily="2" charset="-122"/>
                          <a:cs typeface="微软雅黑"/>
                        </a:rPr>
                        <a:t>Шоурум</a:t>
                      </a:r>
                      <a:r>
                        <a:rPr lang="ru-RU" sz="1200" b="0" spc="-10" dirty="0">
                          <a:solidFill>
                            <a:schemeClr val="bg1"/>
                          </a:solidFill>
                          <a:latin typeface="DengXian" panose="02010600030101010101" pitchFamily="2" charset="-122"/>
                          <a:ea typeface="DengXian" panose="02010600030101010101" pitchFamily="2" charset="-122"/>
                          <a:cs typeface="微软雅黑"/>
                        </a:rPr>
                        <a:t> </a:t>
                      </a:r>
                      <a:r>
                        <a:rPr lang="en-US" sz="1200" b="0" spc="-10" dirty="0">
                          <a:solidFill>
                            <a:schemeClr val="bg1"/>
                          </a:solidFill>
                          <a:latin typeface="DengXian" panose="02010600030101010101" pitchFamily="2" charset="-122"/>
                          <a:ea typeface="DengXian" panose="02010600030101010101" pitchFamily="2" charset="-122"/>
                          <a:cs typeface="微软雅黑"/>
                        </a:rPr>
                        <a:t>Li</a:t>
                      </a:r>
                      <a:r>
                        <a:rPr lang="ru-RU" sz="1200" b="0" spc="-10" dirty="0">
                          <a:solidFill>
                            <a:schemeClr val="bg1"/>
                          </a:solidFill>
                          <a:latin typeface="DengXian" panose="02010600030101010101" pitchFamily="2" charset="-122"/>
                          <a:ea typeface="DengXian" panose="02010600030101010101" pitchFamily="2" charset="-122"/>
                          <a:cs typeface="微软雅黑"/>
                        </a:rPr>
                        <a:t>: этаж / площадь м</a:t>
                      </a:r>
                      <a:r>
                        <a:rPr lang="ru-RU" sz="1200" b="0" spc="-10" baseline="30000" dirty="0">
                          <a:solidFill>
                            <a:schemeClr val="bg1"/>
                          </a:solidFill>
                          <a:latin typeface="DengXian" panose="02010600030101010101" pitchFamily="2" charset="-122"/>
                          <a:ea typeface="DengXian" panose="02010600030101010101" pitchFamily="2" charset="-122"/>
                          <a:cs typeface="微软雅黑"/>
                        </a:rPr>
                        <a:t>2</a:t>
                      </a:r>
                      <a:r>
                        <a:rPr lang="en-US" sz="1200" b="0" spc="-10" dirty="0">
                          <a:solidFill>
                            <a:schemeClr val="bg1"/>
                          </a:solidFill>
                          <a:latin typeface="DengXian" panose="02010600030101010101" pitchFamily="2" charset="-122"/>
                          <a:ea typeface="DengXian" panose="02010600030101010101" pitchFamily="2" charset="-122"/>
                          <a:cs typeface="微软雅黑"/>
                        </a:rPr>
                        <a:t>/</a:t>
                      </a:r>
                      <a:r>
                        <a:rPr lang="ru-RU" sz="1200" b="0" spc="-10" dirty="0">
                          <a:solidFill>
                            <a:schemeClr val="bg1"/>
                          </a:solidFill>
                          <a:latin typeface="DengXian" panose="02010600030101010101" pitchFamily="2" charset="-122"/>
                          <a:ea typeface="DengXian" panose="02010600030101010101" pitchFamily="2" charset="-122"/>
                          <a:cs typeface="微软雅黑"/>
                        </a:rPr>
                        <a:t> размер: длина*ширина</a:t>
                      </a:r>
                      <a:endParaRPr sz="1200" b="0" dirty="0">
                        <a:solidFill>
                          <a:schemeClr val="bg1"/>
                        </a:solidFill>
                        <a:latin typeface="DengXian" panose="02010600030101010101" pitchFamily="2" charset="-122"/>
                        <a:ea typeface="DengXian" panose="02010600030101010101" pitchFamily="2" charset="-122"/>
                      </a:endParaRPr>
                    </a:p>
                    <a:p>
                      <a:pPr algn="l">
                        <a:defRPr/>
                      </a:pPr>
                      <a:r>
                        <a:rPr lang="ru-RU" sz="1200" b="0" spc="-5" dirty="0">
                          <a:solidFill>
                            <a:schemeClr val="bg1"/>
                          </a:solidFill>
                          <a:latin typeface="DengXian" panose="02010600030101010101" pitchFamily="2" charset="-122"/>
                          <a:ea typeface="DengXian" panose="02010600030101010101" pitchFamily="2" charset="-122"/>
                          <a:cs typeface="微软雅黑"/>
                        </a:rPr>
                        <a:t>  </a:t>
                      </a:r>
                      <a:r>
                        <a:rPr lang="ru-RU" sz="1200" b="0" i="0" u="none" strike="noStrike" cap="none" spc="-5" dirty="0" err="1">
                          <a:solidFill>
                            <a:schemeClr val="bg1"/>
                          </a:solidFill>
                          <a:latin typeface="DengXian" panose="02010600030101010101" pitchFamily="2" charset="-122"/>
                          <a:ea typeface="DengXian" panose="02010600030101010101" pitchFamily="2" charset="-122"/>
                          <a:cs typeface="微软雅黑"/>
                        </a:rPr>
                        <a:t>展厅</a:t>
                      </a:r>
                      <a:r>
                        <a:rPr lang="ru-RU" sz="1200" b="0" i="0" u="none" strike="noStrike" cap="none" spc="-5" dirty="0">
                          <a:solidFill>
                            <a:schemeClr val="bg1"/>
                          </a:solidFill>
                          <a:latin typeface="DengXian" panose="02010600030101010101" pitchFamily="2" charset="-122"/>
                          <a:ea typeface="DengXian" panose="02010600030101010101" pitchFamily="2" charset="-122"/>
                          <a:cs typeface="微软雅黑"/>
                        </a:rPr>
                        <a:t> (</a:t>
                      </a:r>
                      <a:r>
                        <a:rPr lang="ru-RU" sz="1200" b="0" i="0" u="none" strike="noStrike" cap="none" spc="-5" dirty="0" err="1">
                          <a:solidFill>
                            <a:schemeClr val="bg1"/>
                          </a:solidFill>
                          <a:latin typeface="DengXian" panose="02010600030101010101" pitchFamily="2" charset="-122"/>
                          <a:ea typeface="DengXian" panose="02010600030101010101" pitchFamily="2" charset="-122"/>
                          <a:cs typeface="微软雅黑"/>
                        </a:rPr>
                        <a:t>尺寸：长</a:t>
                      </a:r>
                      <a:r>
                        <a:rPr lang="ru-RU" sz="1200" b="0" i="0" u="none" strike="noStrike" cap="none" spc="-5" dirty="0">
                          <a:solidFill>
                            <a:schemeClr val="bg1"/>
                          </a:solidFill>
                          <a:latin typeface="DengXian" panose="02010600030101010101" pitchFamily="2" charset="-122"/>
                          <a:ea typeface="DengXian" panose="02010600030101010101" pitchFamily="2" charset="-122"/>
                          <a:cs typeface="微软雅黑"/>
                        </a:rPr>
                        <a:t>*宽）</a:t>
                      </a:r>
                      <a:endParaRPr sz="1200" b="0" dirty="0">
                        <a:solidFill>
                          <a:schemeClr val="bg1"/>
                        </a:solidFill>
                        <a:latin typeface="DengXian" panose="02010600030101010101" pitchFamily="2" charset="-122"/>
                        <a:ea typeface="DengXian" panose="02010600030101010101" pitchFamily="2" charset="-122"/>
                        <a:cs typeface="微软雅黑"/>
                      </a:endParaRPr>
                    </a:p>
                  </a:txBody>
                  <a:tcPr marL="0" marR="0" marT="49107" marB="0" anchor="ctr">
                    <a:lnL w="9525" algn="ctr">
                      <a:solidFill>
                        <a:srgbClr val="7E7E7E"/>
                      </a:solidFill>
                    </a:lnL>
                    <a:lnR w="9525" algn="ctr">
                      <a:solidFill>
                        <a:srgbClr val="7E7E7E"/>
                      </a:solidFill>
                    </a:lnR>
                    <a:lnT w="9525" algn="ctr">
                      <a:solidFill>
                        <a:srgbClr val="7E7E7E"/>
                      </a:solidFill>
                    </a:lnT>
                    <a:lnB w="9525" algn="ctr">
                      <a:solidFill>
                        <a:srgbClr val="7E7E7E"/>
                      </a:solidFill>
                    </a:lnB>
                    <a:solidFill>
                      <a:srgbClr val="194D48"/>
                    </a:solidFill>
                  </a:tcPr>
                </a:tc>
                <a:tc>
                  <a:txBody>
                    <a:bodyPr/>
                    <a:lstStyle/>
                    <a:p>
                      <a:pPr marL="0" marR="0" lvl="0" indent="0" algn="ctr">
                        <a:lnSpc>
                          <a:spcPct val="100000"/>
                        </a:lnSpc>
                        <a:buNone/>
                        <a:defRPr/>
                      </a:pPr>
                      <a:r>
                        <a:rPr lang="ru-RU" sz="1200" b="0" i="0" u="none" strike="noStrike" cap="none" dirty="0">
                          <a:solidFill>
                            <a:schemeClr val="tx1"/>
                          </a:solidFill>
                          <a:latin typeface="DengXian" panose="02010600030101010101" pitchFamily="2" charset="-122"/>
                          <a:ea typeface="DengXian" panose="02010600030101010101" pitchFamily="2" charset="-122"/>
                          <a:cs typeface="Arial"/>
                        </a:rPr>
                        <a:t>Этаж __ </a:t>
                      </a:r>
                      <a:r>
                        <a:rPr lang="en-US" sz="1200" b="0" i="0" u="none" strike="noStrike" cap="none" dirty="0">
                          <a:solidFill>
                            <a:schemeClr val="tx1"/>
                          </a:solidFill>
                          <a:latin typeface="DengXian" panose="02010600030101010101" pitchFamily="2" charset="-122"/>
                          <a:ea typeface="DengXian" panose="02010600030101010101" pitchFamily="2" charset="-122"/>
                          <a:cs typeface="Arial"/>
                        </a:rPr>
                        <a:t>/</a:t>
                      </a:r>
                      <a:r>
                        <a:rPr sz="1200" b="0" i="0" u="none" strike="noStrike" cap="none" dirty="0">
                          <a:solidFill>
                            <a:schemeClr val="tx1"/>
                          </a:solidFill>
                          <a:latin typeface="DengXian" panose="02010600030101010101" pitchFamily="2" charset="-122"/>
                          <a:ea typeface="DengXian" panose="02010600030101010101" pitchFamily="2" charset="-122"/>
                          <a:cs typeface="Arial"/>
                        </a:rPr>
                        <a:t> </a:t>
                      </a:r>
                      <a:r>
                        <a:rPr lang="ru-RU" sz="1200" b="0" i="0" u="none" strike="noStrike" cap="none" dirty="0">
                          <a:solidFill>
                            <a:schemeClr val="tx1"/>
                          </a:solidFill>
                          <a:latin typeface="DengXian" panose="02010600030101010101" pitchFamily="2" charset="-122"/>
                          <a:ea typeface="DengXian" panose="02010600030101010101" pitchFamily="2" charset="-122"/>
                          <a:cs typeface="Arial"/>
                        </a:rPr>
                        <a:t>___ </a:t>
                      </a:r>
                      <a:r>
                        <a:rPr sz="1200" b="0" i="0" u="none" strike="noStrike" cap="none" dirty="0">
                          <a:solidFill>
                            <a:schemeClr val="tx1"/>
                          </a:solidFill>
                          <a:latin typeface="DengXian" panose="02010600030101010101" pitchFamily="2" charset="-122"/>
                          <a:ea typeface="DengXian" panose="02010600030101010101" pitchFamily="2" charset="-122"/>
                          <a:cs typeface="Arial"/>
                        </a:rPr>
                        <a:t>м</a:t>
                      </a:r>
                      <a:r>
                        <a:rPr sz="1200" b="0" i="0" u="none" strike="noStrike" cap="none" baseline="30000" dirty="0">
                          <a:solidFill>
                            <a:schemeClr val="tx1"/>
                          </a:solidFill>
                          <a:latin typeface="DengXian" panose="02010600030101010101" pitchFamily="2" charset="-122"/>
                          <a:ea typeface="DengXian" panose="02010600030101010101" pitchFamily="2" charset="-122"/>
                          <a:cs typeface="Arial"/>
                        </a:rPr>
                        <a:t>2</a:t>
                      </a:r>
                      <a:r>
                        <a:rPr sz="1200" b="0" i="0" u="none" strike="noStrike" cap="none" dirty="0">
                          <a:solidFill>
                            <a:schemeClr val="tx1"/>
                          </a:solidFill>
                          <a:latin typeface="DengXian" panose="02010600030101010101" pitchFamily="2" charset="-122"/>
                          <a:ea typeface="DengXian" panose="02010600030101010101" pitchFamily="2" charset="-122"/>
                          <a:cs typeface="Arial"/>
                        </a:rPr>
                        <a:t> </a:t>
                      </a:r>
                      <a:endParaRPr sz="1200" dirty="0">
                        <a:solidFill>
                          <a:schemeClr val="tx1"/>
                        </a:solidFill>
                        <a:latin typeface="DengXian" panose="02010600030101010101" pitchFamily="2" charset="-122"/>
                        <a:ea typeface="DengXian" panose="02010600030101010101" pitchFamily="2" charset="-122"/>
                      </a:endParaRPr>
                    </a:p>
                    <a:p>
                      <a:pPr marL="0" marR="0" lvl="0" indent="0" algn="ctr">
                        <a:lnSpc>
                          <a:spcPct val="100000"/>
                        </a:lnSpc>
                        <a:buNone/>
                        <a:defRPr/>
                      </a:pPr>
                      <a:r>
                        <a:rPr sz="1200" b="0" i="0" u="none" strike="noStrike" cap="none" dirty="0">
                          <a:solidFill>
                            <a:schemeClr val="tx1"/>
                          </a:solidFill>
                          <a:latin typeface="DengXian" panose="02010600030101010101" pitchFamily="2" charset="-122"/>
                          <a:ea typeface="DengXian" panose="02010600030101010101" pitchFamily="2" charset="-122"/>
                          <a:cs typeface="Arial"/>
                        </a:rPr>
                        <a:t>( </a:t>
                      </a:r>
                      <a:r>
                        <a:rPr lang="ru-RU" sz="1200" b="0" i="0" u="none" strike="noStrike" cap="none" dirty="0">
                          <a:solidFill>
                            <a:schemeClr val="tx1"/>
                          </a:solidFill>
                          <a:latin typeface="DengXian" panose="02010600030101010101" pitchFamily="2" charset="-122"/>
                          <a:ea typeface="DengXian" panose="02010600030101010101" pitchFamily="2" charset="-122"/>
                          <a:cs typeface="Arial"/>
                        </a:rPr>
                        <a:t>___</a:t>
                      </a:r>
                      <a:r>
                        <a:rPr sz="1200" b="0" i="0" u="none" strike="noStrike" cap="none" dirty="0">
                          <a:solidFill>
                            <a:schemeClr val="tx1"/>
                          </a:solidFill>
                          <a:latin typeface="DengXian" panose="02010600030101010101" pitchFamily="2" charset="-122"/>
                          <a:ea typeface="DengXian" panose="02010600030101010101" pitchFamily="2" charset="-122"/>
                          <a:cs typeface="Arial"/>
                        </a:rPr>
                        <a:t>m x </a:t>
                      </a:r>
                      <a:r>
                        <a:rPr lang="ru-RU" sz="1200" b="0" i="0" u="none" strike="noStrike" cap="none" dirty="0">
                          <a:solidFill>
                            <a:schemeClr val="tx1"/>
                          </a:solidFill>
                          <a:latin typeface="DengXian" panose="02010600030101010101" pitchFamily="2" charset="-122"/>
                          <a:ea typeface="DengXian" panose="02010600030101010101" pitchFamily="2" charset="-122"/>
                          <a:cs typeface="Arial"/>
                        </a:rPr>
                        <a:t>___</a:t>
                      </a:r>
                      <a:r>
                        <a:rPr sz="1200" b="0" i="0" u="none" strike="noStrike" cap="none" dirty="0">
                          <a:solidFill>
                            <a:schemeClr val="tx1"/>
                          </a:solidFill>
                          <a:latin typeface="DengXian" panose="02010600030101010101" pitchFamily="2" charset="-122"/>
                          <a:ea typeface="DengXian" panose="02010600030101010101" pitchFamily="2" charset="-122"/>
                          <a:cs typeface="Arial"/>
                        </a:rPr>
                        <a:t>m)</a:t>
                      </a:r>
                      <a:endParaRPr sz="1200" dirty="0">
                        <a:solidFill>
                          <a:schemeClr val="tx1"/>
                        </a:solidFill>
                        <a:latin typeface="DengXian" panose="02010600030101010101" pitchFamily="2" charset="-122"/>
                        <a:ea typeface="DengXian" panose="02010600030101010101" pitchFamily="2" charset="-122"/>
                      </a:endParaRPr>
                    </a:p>
                  </a:txBody>
                  <a:tcPr marT="34290" marB="34290" anchor="ctr">
                    <a:lnL w="9525" algn="ctr">
                      <a:solidFill>
                        <a:srgbClr val="7E7E7E"/>
                      </a:solidFill>
                    </a:lnL>
                    <a:lnR w="9525" algn="ctr">
                      <a:solidFill>
                        <a:srgbClr val="7E7E7E"/>
                      </a:solidFill>
                    </a:lnR>
                    <a:lnT w="9525" algn="ctr">
                      <a:solidFill>
                        <a:srgbClr val="7E7E7E"/>
                      </a:solidFill>
                    </a:lnT>
                    <a:lnB w="9525" algn="ctr">
                      <a:solidFill>
                        <a:srgbClr val="7E7E7E"/>
                      </a:solidFill>
                    </a:lnB>
                    <a:solidFill>
                      <a:schemeClr val="bg1"/>
                    </a:solidFill>
                  </a:tcPr>
                </a:tc>
                <a:extLst>
                  <a:ext uri="{0D108BD9-81ED-4DB2-BD59-A6C34878D82A}">
                    <a16:rowId xmlns:a16="http://schemas.microsoft.com/office/drawing/2014/main" val="10000"/>
                  </a:ext>
                </a:extLst>
              </a:tr>
              <a:tr h="623652">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ru-RU" sz="1200" b="0" spc="-5" dirty="0">
                          <a:solidFill>
                            <a:schemeClr val="bg1"/>
                          </a:solidFill>
                          <a:latin typeface="DengXian" panose="02010600030101010101" pitchFamily="2" charset="-122"/>
                          <a:ea typeface="DengXian" panose="02010600030101010101" pitchFamily="2" charset="-122"/>
                          <a:cs typeface="微软雅黑"/>
                        </a:rPr>
                        <a:t>  </a:t>
                      </a:r>
                      <a:r>
                        <a:rPr sz="1200" b="0" spc="-5" dirty="0" err="1">
                          <a:solidFill>
                            <a:schemeClr val="bg1"/>
                          </a:solidFill>
                          <a:latin typeface="DengXian" panose="02010600030101010101" pitchFamily="2" charset="-122"/>
                          <a:ea typeface="DengXian" panose="02010600030101010101" pitchFamily="2" charset="-122"/>
                          <a:cs typeface="微软雅黑"/>
                        </a:rPr>
                        <a:t>Слеса</a:t>
                      </a:r>
                      <a:r>
                        <a:rPr sz="1200" b="0" dirty="0" err="1">
                          <a:solidFill>
                            <a:schemeClr val="bg1"/>
                          </a:solidFill>
                          <a:latin typeface="DengXian" panose="02010600030101010101" pitchFamily="2" charset="-122"/>
                          <a:ea typeface="DengXian" panose="02010600030101010101" pitchFamily="2" charset="-122"/>
                          <a:cs typeface="微软雅黑"/>
                        </a:rPr>
                        <a:t>р</a:t>
                      </a:r>
                      <a:r>
                        <a:rPr sz="1200" b="0" spc="-10" dirty="0" err="1">
                          <a:solidFill>
                            <a:schemeClr val="bg1"/>
                          </a:solidFill>
                          <a:latin typeface="DengXian" panose="02010600030101010101" pitchFamily="2" charset="-122"/>
                          <a:ea typeface="DengXian" panose="02010600030101010101" pitchFamily="2" charset="-122"/>
                          <a:cs typeface="微软雅黑"/>
                        </a:rPr>
                        <a:t>н</a:t>
                      </a:r>
                      <a:r>
                        <a:rPr sz="1200" b="0" dirty="0" err="1">
                          <a:solidFill>
                            <a:schemeClr val="bg1"/>
                          </a:solidFill>
                          <a:latin typeface="DengXian" panose="02010600030101010101" pitchFamily="2" charset="-122"/>
                          <a:ea typeface="DengXian" panose="02010600030101010101" pitchFamily="2" charset="-122"/>
                          <a:cs typeface="微软雅黑"/>
                        </a:rPr>
                        <a:t>ый</a:t>
                      </a:r>
                      <a:r>
                        <a:rPr sz="1200" b="0" dirty="0">
                          <a:solidFill>
                            <a:schemeClr val="bg1"/>
                          </a:solidFill>
                          <a:latin typeface="DengXian" panose="02010600030101010101" pitchFamily="2" charset="-122"/>
                          <a:ea typeface="DengXian" panose="02010600030101010101" pitchFamily="2" charset="-122"/>
                          <a:cs typeface="微软雅黑"/>
                        </a:rPr>
                        <a:t> </a:t>
                      </a:r>
                      <a:r>
                        <a:rPr sz="1200" b="0" spc="-15" dirty="0" err="1">
                          <a:solidFill>
                            <a:schemeClr val="bg1"/>
                          </a:solidFill>
                          <a:latin typeface="DengXian" panose="02010600030101010101" pitchFamily="2" charset="-122"/>
                          <a:ea typeface="DengXian" panose="02010600030101010101" pitchFamily="2" charset="-122"/>
                          <a:cs typeface="微软雅黑"/>
                        </a:rPr>
                        <a:t>ц</a:t>
                      </a:r>
                      <a:r>
                        <a:rPr sz="1200" b="0" dirty="0" err="1">
                          <a:solidFill>
                            <a:schemeClr val="bg1"/>
                          </a:solidFill>
                          <a:latin typeface="DengXian" panose="02010600030101010101" pitchFamily="2" charset="-122"/>
                          <a:ea typeface="DengXian" panose="02010600030101010101" pitchFamily="2" charset="-122"/>
                          <a:cs typeface="微软雅黑"/>
                        </a:rPr>
                        <a:t>ех</a:t>
                      </a:r>
                      <a:r>
                        <a:rPr lang="ru-RU" sz="1200" b="0" dirty="0">
                          <a:solidFill>
                            <a:schemeClr val="bg1"/>
                          </a:solidFill>
                          <a:latin typeface="DengXian" panose="02010600030101010101" pitchFamily="2" charset="-122"/>
                          <a:ea typeface="DengXian" panose="02010600030101010101" pitchFamily="2" charset="-122"/>
                          <a:cs typeface="微软雅黑"/>
                        </a:rPr>
                        <a:t>: </a:t>
                      </a:r>
                      <a:r>
                        <a:rPr lang="ru-RU" sz="1200" b="0" spc="-10" dirty="0">
                          <a:solidFill>
                            <a:schemeClr val="bg1"/>
                          </a:solidFill>
                          <a:latin typeface="DengXian" panose="02010600030101010101" pitchFamily="2" charset="-122"/>
                          <a:ea typeface="DengXian" panose="02010600030101010101" pitchFamily="2" charset="-122"/>
                          <a:cs typeface="微软雅黑"/>
                        </a:rPr>
                        <a:t>площадь м</a:t>
                      </a:r>
                      <a:r>
                        <a:rPr lang="ru-RU" sz="1200" b="0" spc="-10" baseline="30000" dirty="0">
                          <a:solidFill>
                            <a:schemeClr val="bg1"/>
                          </a:solidFill>
                          <a:latin typeface="DengXian" panose="02010600030101010101" pitchFamily="2" charset="-122"/>
                          <a:ea typeface="DengXian" panose="02010600030101010101" pitchFamily="2" charset="-122"/>
                          <a:cs typeface="微软雅黑"/>
                        </a:rPr>
                        <a:t>2</a:t>
                      </a:r>
                      <a:r>
                        <a:rPr lang="ru-RU" sz="1200" b="0" spc="-10" dirty="0">
                          <a:solidFill>
                            <a:schemeClr val="bg1"/>
                          </a:solidFill>
                          <a:latin typeface="DengXian" panose="02010600030101010101" pitchFamily="2" charset="-122"/>
                          <a:ea typeface="DengXian" panose="02010600030101010101" pitchFamily="2" charset="-122"/>
                          <a:cs typeface="微软雅黑"/>
                        </a:rPr>
                        <a:t>, размер: длина*ширина</a:t>
                      </a:r>
                      <a:endParaRPr sz="1200" b="0" i="0" u="none" strike="noStrike" cap="none" spc="-5" dirty="0">
                        <a:solidFill>
                          <a:schemeClr val="bg1"/>
                        </a:solidFill>
                        <a:latin typeface="DengXian" panose="02010600030101010101" pitchFamily="2" charset="-122"/>
                        <a:ea typeface="DengXian" panose="02010600030101010101" pitchFamily="2" charset="-122"/>
                        <a:cs typeface="微软雅黑"/>
                      </a:endParaRPr>
                    </a:p>
                    <a:p>
                      <a:pPr marL="90805" marR="149860" indent="0">
                        <a:lnSpc>
                          <a:spcPct val="100000"/>
                        </a:lnSpc>
                        <a:spcBef>
                          <a:spcPts val="290"/>
                        </a:spcBef>
                        <a:defRPr/>
                      </a:pPr>
                      <a:r>
                        <a:rPr sz="1200" b="0" spc="-5" dirty="0">
                          <a:solidFill>
                            <a:schemeClr val="bg1"/>
                          </a:solidFill>
                          <a:latin typeface="DengXian" panose="02010600030101010101" pitchFamily="2" charset="-122"/>
                          <a:ea typeface="DengXian" panose="02010600030101010101" pitchFamily="2" charset="-122"/>
                          <a:cs typeface="微软雅黑"/>
                        </a:rPr>
                        <a:t>(</a:t>
                      </a:r>
                      <a:r>
                        <a:rPr lang="ru-RU" sz="1200" b="0" i="0" u="none" strike="noStrike" cap="none" spc="-5" dirty="0" err="1">
                          <a:solidFill>
                            <a:schemeClr val="bg1"/>
                          </a:solidFill>
                          <a:latin typeface="DengXian" panose="02010600030101010101" pitchFamily="2" charset="-122"/>
                          <a:ea typeface="DengXian" panose="02010600030101010101" pitchFamily="2" charset="-122"/>
                          <a:cs typeface="微软雅黑"/>
                        </a:rPr>
                        <a:t>维修车间（尺寸：长</a:t>
                      </a:r>
                      <a:r>
                        <a:rPr lang="ru-RU" sz="1200" b="0" i="0" u="none" strike="noStrike" cap="none" spc="-5" dirty="0">
                          <a:solidFill>
                            <a:schemeClr val="bg1"/>
                          </a:solidFill>
                          <a:latin typeface="DengXian" panose="02010600030101010101" pitchFamily="2" charset="-122"/>
                          <a:ea typeface="DengXian" panose="02010600030101010101" pitchFamily="2" charset="-122"/>
                          <a:cs typeface="微软雅黑"/>
                        </a:rPr>
                        <a:t>*宽）</a:t>
                      </a:r>
                      <a:endParaRPr sz="1200" b="0" dirty="0">
                        <a:solidFill>
                          <a:schemeClr val="bg1"/>
                        </a:solidFill>
                        <a:latin typeface="DengXian" panose="02010600030101010101" pitchFamily="2" charset="-122"/>
                        <a:ea typeface="DengXian" panose="02010600030101010101" pitchFamily="2" charset="-122"/>
                        <a:cs typeface="微软雅黑"/>
                      </a:endParaRPr>
                    </a:p>
                  </a:txBody>
                  <a:tcPr marL="0" marR="0" marT="49107" marB="0" anchor="ctr">
                    <a:lnL w="9525" algn="ctr">
                      <a:solidFill>
                        <a:srgbClr val="7E7E7E"/>
                      </a:solidFill>
                    </a:lnL>
                    <a:lnR w="9525" algn="ctr">
                      <a:solidFill>
                        <a:srgbClr val="7E7E7E"/>
                      </a:solidFill>
                    </a:lnR>
                    <a:lnT w="9525" algn="ctr">
                      <a:solidFill>
                        <a:srgbClr val="7E7E7E"/>
                      </a:solidFill>
                    </a:lnT>
                    <a:lnB w="9525" algn="ctr">
                      <a:solidFill>
                        <a:srgbClr val="7E7E7E"/>
                      </a:solidFill>
                    </a:lnB>
                    <a:solidFill>
                      <a:srgbClr val="194D48"/>
                    </a:solidFill>
                  </a:tcPr>
                </a:tc>
                <a:tc>
                  <a:txBody>
                    <a:bodyPr/>
                    <a:lstStyle/>
                    <a:p>
                      <a:pPr marL="0" marR="0" lvl="0" indent="0" algn="ctr">
                        <a:lnSpc>
                          <a:spcPct val="100000"/>
                        </a:lnSpc>
                        <a:buNone/>
                        <a:defRPr/>
                      </a:pPr>
                      <a:r>
                        <a:rPr lang="ru-RU" sz="1200" b="0" i="0" u="none" strike="noStrike" cap="none" dirty="0">
                          <a:solidFill>
                            <a:schemeClr val="tx1"/>
                          </a:solidFill>
                          <a:latin typeface="DengXian" panose="02010600030101010101" pitchFamily="2" charset="-122"/>
                          <a:ea typeface="DengXian" panose="02010600030101010101" pitchFamily="2" charset="-122"/>
                          <a:cs typeface="Arial"/>
                        </a:rPr>
                        <a:t>___</a:t>
                      </a:r>
                      <a:r>
                        <a:rPr sz="1200" b="0" i="0" u="none" strike="noStrike" cap="none" dirty="0">
                          <a:solidFill>
                            <a:schemeClr val="tx1"/>
                          </a:solidFill>
                          <a:latin typeface="DengXian" panose="02010600030101010101" pitchFamily="2" charset="-122"/>
                          <a:ea typeface="DengXian" panose="02010600030101010101" pitchFamily="2" charset="-122"/>
                          <a:cs typeface="Arial"/>
                        </a:rPr>
                        <a:t> м</a:t>
                      </a:r>
                      <a:r>
                        <a:rPr sz="1200" b="0" i="0" u="none" strike="noStrike" cap="none" baseline="30000" dirty="0">
                          <a:solidFill>
                            <a:schemeClr val="tx1"/>
                          </a:solidFill>
                          <a:latin typeface="DengXian" panose="02010600030101010101" pitchFamily="2" charset="-122"/>
                          <a:ea typeface="DengXian" panose="02010600030101010101" pitchFamily="2" charset="-122"/>
                          <a:cs typeface="Arial"/>
                        </a:rPr>
                        <a:t>2</a:t>
                      </a:r>
                      <a:r>
                        <a:rPr sz="1200" b="0" i="0" u="none" strike="noStrike" cap="none" dirty="0">
                          <a:solidFill>
                            <a:schemeClr val="tx1"/>
                          </a:solidFill>
                          <a:latin typeface="DengXian" panose="02010600030101010101" pitchFamily="2" charset="-122"/>
                          <a:ea typeface="DengXian" panose="02010600030101010101" pitchFamily="2" charset="-122"/>
                          <a:cs typeface="Arial"/>
                        </a:rPr>
                        <a:t> </a:t>
                      </a:r>
                      <a:endParaRPr sz="1200" dirty="0">
                        <a:solidFill>
                          <a:schemeClr val="tx1"/>
                        </a:solidFill>
                        <a:latin typeface="DengXian" panose="02010600030101010101" pitchFamily="2" charset="-122"/>
                        <a:ea typeface="DengXian" panose="02010600030101010101" pitchFamily="2" charset="-122"/>
                      </a:endParaRPr>
                    </a:p>
                    <a:p>
                      <a:pPr marL="0" marR="0" lvl="0" indent="0" algn="ctr">
                        <a:lnSpc>
                          <a:spcPct val="100000"/>
                        </a:lnSpc>
                        <a:buNone/>
                        <a:defRPr/>
                      </a:pPr>
                      <a:r>
                        <a:rPr sz="1200" b="0" i="0" u="none" strike="noStrike" cap="none" dirty="0">
                          <a:solidFill>
                            <a:schemeClr val="tx1"/>
                          </a:solidFill>
                          <a:latin typeface="DengXian" panose="02010600030101010101" pitchFamily="2" charset="-122"/>
                          <a:ea typeface="DengXian" panose="02010600030101010101" pitchFamily="2" charset="-122"/>
                          <a:cs typeface="Arial"/>
                        </a:rPr>
                        <a:t>( </a:t>
                      </a:r>
                      <a:r>
                        <a:rPr lang="ru-RU" sz="1200" b="0" i="0" u="none" strike="noStrike" cap="none" dirty="0">
                          <a:solidFill>
                            <a:schemeClr val="tx1"/>
                          </a:solidFill>
                          <a:latin typeface="DengXian" panose="02010600030101010101" pitchFamily="2" charset="-122"/>
                          <a:ea typeface="DengXian" panose="02010600030101010101" pitchFamily="2" charset="-122"/>
                          <a:cs typeface="Arial"/>
                        </a:rPr>
                        <a:t>___</a:t>
                      </a:r>
                      <a:r>
                        <a:rPr sz="1200" b="0" i="0" u="none" strike="noStrike" cap="none" dirty="0">
                          <a:solidFill>
                            <a:schemeClr val="tx1"/>
                          </a:solidFill>
                          <a:latin typeface="DengXian" panose="02010600030101010101" pitchFamily="2" charset="-122"/>
                          <a:ea typeface="DengXian" panose="02010600030101010101" pitchFamily="2" charset="-122"/>
                          <a:cs typeface="Arial"/>
                        </a:rPr>
                        <a:t>m x </a:t>
                      </a:r>
                      <a:r>
                        <a:rPr lang="ru-RU" sz="1200" b="0" i="0" u="none" strike="noStrike" cap="none" dirty="0">
                          <a:solidFill>
                            <a:schemeClr val="tx1"/>
                          </a:solidFill>
                          <a:latin typeface="DengXian" panose="02010600030101010101" pitchFamily="2" charset="-122"/>
                          <a:ea typeface="DengXian" panose="02010600030101010101" pitchFamily="2" charset="-122"/>
                          <a:cs typeface="Arial"/>
                        </a:rPr>
                        <a:t>___</a:t>
                      </a:r>
                      <a:r>
                        <a:rPr sz="1200" b="0" i="0" u="none" strike="noStrike" cap="none" dirty="0">
                          <a:solidFill>
                            <a:schemeClr val="tx1"/>
                          </a:solidFill>
                          <a:latin typeface="DengXian" panose="02010600030101010101" pitchFamily="2" charset="-122"/>
                          <a:ea typeface="DengXian" panose="02010600030101010101" pitchFamily="2" charset="-122"/>
                          <a:cs typeface="Arial"/>
                        </a:rPr>
                        <a:t>m)</a:t>
                      </a:r>
                      <a:endParaRPr sz="1200" dirty="0">
                        <a:solidFill>
                          <a:schemeClr val="tx1"/>
                        </a:solidFill>
                        <a:latin typeface="DengXian" panose="02010600030101010101" pitchFamily="2" charset="-122"/>
                        <a:ea typeface="DengXian" panose="02010600030101010101" pitchFamily="2" charset="-122"/>
                      </a:endParaRPr>
                    </a:p>
                  </a:txBody>
                  <a:tcPr marT="34290" marB="34290" anchor="ctr">
                    <a:lnL w="9525" algn="ctr">
                      <a:solidFill>
                        <a:srgbClr val="7E7E7E"/>
                      </a:solidFill>
                    </a:lnL>
                    <a:lnR w="9525" algn="ctr">
                      <a:solidFill>
                        <a:srgbClr val="7E7E7E"/>
                      </a:solidFill>
                    </a:lnR>
                    <a:lnT w="9525" algn="ctr">
                      <a:solidFill>
                        <a:srgbClr val="7E7E7E"/>
                      </a:solidFill>
                    </a:lnT>
                    <a:lnB w="9525" algn="ctr">
                      <a:solidFill>
                        <a:srgbClr val="7E7E7E"/>
                      </a:solidFill>
                    </a:lnB>
                    <a:solidFill>
                      <a:schemeClr val="bg1"/>
                    </a:solidFill>
                  </a:tcPr>
                </a:tc>
                <a:extLst>
                  <a:ext uri="{0D108BD9-81ED-4DB2-BD59-A6C34878D82A}">
                    <a16:rowId xmlns:a16="http://schemas.microsoft.com/office/drawing/2014/main" val="10001"/>
                  </a:ext>
                </a:extLst>
              </a:tr>
              <a:tr h="599440">
                <a:tc>
                  <a:txBody>
                    <a:bodyPr/>
                    <a:lstStyle/>
                    <a:p>
                      <a:pPr marL="90805" marR="168275" indent="0">
                        <a:lnSpc>
                          <a:spcPct val="110100"/>
                        </a:lnSpc>
                        <a:spcBef>
                          <a:spcPts val="145"/>
                        </a:spcBef>
                        <a:defRPr/>
                      </a:pPr>
                      <a:r>
                        <a:rPr sz="1200" b="0" spc="-10" dirty="0" err="1">
                          <a:solidFill>
                            <a:schemeClr val="bg1"/>
                          </a:solidFill>
                          <a:latin typeface="DengXian" panose="02010600030101010101" pitchFamily="2" charset="-122"/>
                          <a:ea typeface="DengXian" panose="02010600030101010101" pitchFamily="2" charset="-122"/>
                          <a:cs typeface="微软雅黑"/>
                        </a:rPr>
                        <a:t>Кузовной</a:t>
                      </a:r>
                      <a:r>
                        <a:rPr sz="1200" b="0" spc="-10" dirty="0">
                          <a:solidFill>
                            <a:schemeClr val="bg1"/>
                          </a:solidFill>
                          <a:latin typeface="DengXian" panose="02010600030101010101" pitchFamily="2" charset="-122"/>
                          <a:ea typeface="DengXian" panose="02010600030101010101" pitchFamily="2" charset="-122"/>
                          <a:cs typeface="微软雅黑"/>
                        </a:rPr>
                        <a:t> </a:t>
                      </a:r>
                      <a:r>
                        <a:rPr sz="1200" b="0" spc="-5" dirty="0" err="1">
                          <a:solidFill>
                            <a:schemeClr val="bg1"/>
                          </a:solidFill>
                          <a:latin typeface="DengXian" panose="02010600030101010101" pitchFamily="2" charset="-122"/>
                          <a:ea typeface="DengXian" panose="02010600030101010101" pitchFamily="2" charset="-122"/>
                          <a:cs typeface="微软雅黑"/>
                        </a:rPr>
                        <a:t>цех</a:t>
                      </a:r>
                      <a:r>
                        <a:rPr lang="ru-RU" sz="1200" b="0" dirty="0">
                          <a:solidFill>
                            <a:schemeClr val="bg1"/>
                          </a:solidFill>
                          <a:latin typeface="DengXian" panose="02010600030101010101" pitchFamily="2" charset="-122"/>
                          <a:ea typeface="DengXian" panose="02010600030101010101" pitchFamily="2" charset="-122"/>
                          <a:cs typeface="微软雅黑"/>
                        </a:rPr>
                        <a:t>: </a:t>
                      </a:r>
                      <a:r>
                        <a:rPr lang="ru-RU" sz="1200" b="0" spc="-10" dirty="0">
                          <a:solidFill>
                            <a:schemeClr val="bg1"/>
                          </a:solidFill>
                          <a:latin typeface="DengXian" panose="02010600030101010101" pitchFamily="2" charset="-122"/>
                          <a:ea typeface="DengXian" panose="02010600030101010101" pitchFamily="2" charset="-122"/>
                          <a:cs typeface="微软雅黑"/>
                        </a:rPr>
                        <a:t>площадь м</a:t>
                      </a:r>
                      <a:r>
                        <a:rPr lang="ru-RU" sz="1200" b="0" spc="-10" baseline="30000" dirty="0">
                          <a:solidFill>
                            <a:schemeClr val="bg1"/>
                          </a:solidFill>
                          <a:latin typeface="DengXian" panose="02010600030101010101" pitchFamily="2" charset="-122"/>
                          <a:ea typeface="DengXian" panose="02010600030101010101" pitchFamily="2" charset="-122"/>
                          <a:cs typeface="微软雅黑"/>
                        </a:rPr>
                        <a:t>2</a:t>
                      </a:r>
                      <a:r>
                        <a:rPr lang="ru-RU" sz="1200" b="0" spc="-10" dirty="0">
                          <a:solidFill>
                            <a:schemeClr val="bg1"/>
                          </a:solidFill>
                          <a:latin typeface="DengXian" panose="02010600030101010101" pitchFamily="2" charset="-122"/>
                          <a:ea typeface="DengXian" panose="02010600030101010101" pitchFamily="2" charset="-122"/>
                          <a:cs typeface="微软雅黑"/>
                        </a:rPr>
                        <a:t>, размер: длина*ширина</a:t>
                      </a:r>
                      <a:br>
                        <a:rPr lang="ru-RU" sz="1200" b="0" i="0" u="none" strike="noStrike" cap="none" spc="0" dirty="0">
                          <a:solidFill>
                            <a:schemeClr val="bg1"/>
                          </a:solidFill>
                          <a:latin typeface="DengXian" panose="02010600030101010101" pitchFamily="2" charset="-122"/>
                          <a:ea typeface="DengXian" panose="02010600030101010101" pitchFamily="2" charset="-122"/>
                          <a:cs typeface="微软雅黑"/>
                        </a:rPr>
                      </a:br>
                      <a:r>
                        <a:rPr lang="ru-RU" sz="1200" b="0" i="0" u="none" strike="noStrike" cap="none" spc="0" dirty="0" err="1">
                          <a:solidFill>
                            <a:schemeClr val="bg1"/>
                          </a:solidFill>
                          <a:latin typeface="DengXian" panose="02010600030101010101" pitchFamily="2" charset="-122"/>
                          <a:ea typeface="DengXian" panose="02010600030101010101" pitchFamily="2" charset="-122"/>
                          <a:cs typeface="微软雅黑"/>
                        </a:rPr>
                        <a:t>钣喷车间</a:t>
                      </a:r>
                      <a:r>
                        <a:rPr sz="1200" b="0" spc="-5" dirty="0">
                          <a:solidFill>
                            <a:schemeClr val="bg1"/>
                          </a:solidFill>
                          <a:latin typeface="DengXian" panose="02010600030101010101" pitchFamily="2" charset="-122"/>
                          <a:ea typeface="DengXian" panose="02010600030101010101" pitchFamily="2" charset="-122"/>
                          <a:cs typeface="微软雅黑"/>
                        </a:rPr>
                        <a:t>（</a:t>
                      </a:r>
                      <a:r>
                        <a:rPr lang="ru-RU" sz="1200" b="0" i="0" u="none" strike="noStrike" cap="none" spc="-5" dirty="0" err="1">
                          <a:solidFill>
                            <a:schemeClr val="bg1"/>
                          </a:solidFill>
                          <a:latin typeface="DengXian" panose="02010600030101010101" pitchFamily="2" charset="-122"/>
                          <a:ea typeface="DengXian" panose="02010600030101010101" pitchFamily="2" charset="-122"/>
                          <a:cs typeface="微软雅黑"/>
                        </a:rPr>
                        <a:t>尺寸：长</a:t>
                      </a:r>
                      <a:r>
                        <a:rPr lang="ru-RU" sz="1200" b="0" i="0" u="none" strike="noStrike" cap="none" spc="-5" dirty="0">
                          <a:solidFill>
                            <a:schemeClr val="bg1"/>
                          </a:solidFill>
                          <a:latin typeface="DengXian" panose="02010600030101010101" pitchFamily="2" charset="-122"/>
                          <a:ea typeface="DengXian" panose="02010600030101010101" pitchFamily="2" charset="-122"/>
                          <a:cs typeface="微软雅黑"/>
                        </a:rPr>
                        <a:t>*</a:t>
                      </a:r>
                      <a:r>
                        <a:rPr lang="ru-RU" sz="1200" b="0" i="0" u="none" strike="noStrike" cap="none" spc="-5" dirty="0" err="1">
                          <a:solidFill>
                            <a:schemeClr val="bg1"/>
                          </a:solidFill>
                          <a:latin typeface="DengXian" panose="02010600030101010101" pitchFamily="2" charset="-122"/>
                          <a:ea typeface="DengXian" panose="02010600030101010101" pitchFamily="2" charset="-122"/>
                          <a:cs typeface="微软雅黑"/>
                        </a:rPr>
                        <a:t>宽</a:t>
                      </a:r>
                      <a:r>
                        <a:rPr lang="ru-RU" sz="1200" b="0" i="0" u="none" strike="noStrike" cap="none" spc="-5" dirty="0">
                          <a:solidFill>
                            <a:schemeClr val="bg1"/>
                          </a:solidFill>
                          <a:latin typeface="DengXian" panose="02010600030101010101" pitchFamily="2" charset="-122"/>
                          <a:ea typeface="DengXian" panose="02010600030101010101" pitchFamily="2" charset="-122"/>
                          <a:cs typeface="微软雅黑"/>
                        </a:rPr>
                        <a:t>）</a:t>
                      </a:r>
                      <a:endParaRPr sz="1200" b="0" dirty="0">
                        <a:solidFill>
                          <a:schemeClr val="bg1"/>
                        </a:solidFill>
                        <a:latin typeface="DengXian" panose="02010600030101010101" pitchFamily="2" charset="-122"/>
                        <a:ea typeface="DengXian" panose="02010600030101010101" pitchFamily="2" charset="-122"/>
                        <a:cs typeface="微软雅黑"/>
                      </a:endParaRPr>
                    </a:p>
                  </a:txBody>
                  <a:tcPr marL="0" marR="0" marT="24553" marB="0" anchor="ctr">
                    <a:lnL w="9525" algn="ctr">
                      <a:solidFill>
                        <a:srgbClr val="7E7E7E"/>
                      </a:solidFill>
                    </a:lnL>
                    <a:lnR w="9525" algn="ctr">
                      <a:solidFill>
                        <a:srgbClr val="7E7E7E"/>
                      </a:solidFill>
                    </a:lnR>
                    <a:lnT w="9525" algn="ctr">
                      <a:solidFill>
                        <a:srgbClr val="7E7E7E"/>
                      </a:solidFill>
                    </a:lnT>
                    <a:lnB w="9525" algn="ctr">
                      <a:solidFill>
                        <a:srgbClr val="7E7E7E"/>
                      </a:solidFill>
                    </a:lnB>
                    <a:solidFill>
                      <a:srgbClr val="194D48"/>
                    </a:solidFill>
                  </a:tcPr>
                </a:tc>
                <a:tc>
                  <a:txBody>
                    <a:bodyPr/>
                    <a:lstStyle/>
                    <a:p>
                      <a:pPr marL="0" marR="0" lvl="0" indent="0" algn="ctr">
                        <a:lnSpc>
                          <a:spcPct val="100000"/>
                        </a:lnSpc>
                        <a:buNone/>
                        <a:defRPr/>
                      </a:pPr>
                      <a:r>
                        <a:rPr lang="ru-RU" sz="1200" b="0" i="0" u="none" strike="noStrike" cap="none" dirty="0">
                          <a:solidFill>
                            <a:schemeClr val="tx1"/>
                          </a:solidFill>
                          <a:latin typeface="DengXian" panose="02010600030101010101" pitchFamily="2" charset="-122"/>
                          <a:ea typeface="DengXian" panose="02010600030101010101" pitchFamily="2" charset="-122"/>
                          <a:cs typeface="Arial"/>
                        </a:rPr>
                        <a:t>___</a:t>
                      </a:r>
                      <a:r>
                        <a:rPr sz="1200" b="0" i="0" u="none" strike="noStrike" cap="none" dirty="0">
                          <a:solidFill>
                            <a:schemeClr val="tx1"/>
                          </a:solidFill>
                          <a:latin typeface="DengXian" panose="02010600030101010101" pitchFamily="2" charset="-122"/>
                          <a:ea typeface="DengXian" panose="02010600030101010101" pitchFamily="2" charset="-122"/>
                          <a:cs typeface="Arial"/>
                        </a:rPr>
                        <a:t> м</a:t>
                      </a:r>
                      <a:r>
                        <a:rPr sz="1200" b="0" i="0" u="none" strike="noStrike" cap="none" baseline="30000" dirty="0">
                          <a:solidFill>
                            <a:schemeClr val="tx1"/>
                          </a:solidFill>
                          <a:latin typeface="DengXian" panose="02010600030101010101" pitchFamily="2" charset="-122"/>
                          <a:ea typeface="DengXian" panose="02010600030101010101" pitchFamily="2" charset="-122"/>
                          <a:cs typeface="Arial"/>
                        </a:rPr>
                        <a:t>2</a:t>
                      </a:r>
                      <a:r>
                        <a:rPr sz="1200" b="0" i="0" u="none" strike="noStrike" cap="none" dirty="0">
                          <a:solidFill>
                            <a:schemeClr val="tx1"/>
                          </a:solidFill>
                          <a:latin typeface="DengXian" panose="02010600030101010101" pitchFamily="2" charset="-122"/>
                          <a:ea typeface="DengXian" panose="02010600030101010101" pitchFamily="2" charset="-122"/>
                          <a:cs typeface="Arial"/>
                        </a:rPr>
                        <a:t> </a:t>
                      </a:r>
                      <a:endParaRPr sz="1200" dirty="0">
                        <a:solidFill>
                          <a:schemeClr val="tx1"/>
                        </a:solidFill>
                        <a:latin typeface="DengXian" panose="02010600030101010101" pitchFamily="2" charset="-122"/>
                        <a:ea typeface="DengXian" panose="02010600030101010101" pitchFamily="2" charset="-122"/>
                      </a:endParaRPr>
                    </a:p>
                    <a:p>
                      <a:pPr marL="0" marR="0" lvl="0" indent="0" algn="ctr">
                        <a:lnSpc>
                          <a:spcPct val="100000"/>
                        </a:lnSpc>
                        <a:buNone/>
                        <a:defRPr/>
                      </a:pPr>
                      <a:r>
                        <a:rPr sz="1200" b="0" i="0" u="none" strike="noStrike" cap="none" dirty="0">
                          <a:solidFill>
                            <a:schemeClr val="tx1"/>
                          </a:solidFill>
                          <a:latin typeface="DengXian" panose="02010600030101010101" pitchFamily="2" charset="-122"/>
                          <a:ea typeface="DengXian" panose="02010600030101010101" pitchFamily="2" charset="-122"/>
                          <a:cs typeface="Arial"/>
                        </a:rPr>
                        <a:t>( </a:t>
                      </a:r>
                      <a:r>
                        <a:rPr lang="ru-RU" sz="1200" b="0" i="0" u="none" strike="noStrike" cap="none" dirty="0">
                          <a:solidFill>
                            <a:schemeClr val="tx1"/>
                          </a:solidFill>
                          <a:latin typeface="DengXian" panose="02010600030101010101" pitchFamily="2" charset="-122"/>
                          <a:ea typeface="DengXian" panose="02010600030101010101" pitchFamily="2" charset="-122"/>
                          <a:cs typeface="Arial"/>
                        </a:rPr>
                        <a:t>___ </a:t>
                      </a:r>
                      <a:r>
                        <a:rPr sz="1200" b="0" i="0" u="none" strike="noStrike" cap="none" dirty="0">
                          <a:solidFill>
                            <a:schemeClr val="tx1"/>
                          </a:solidFill>
                          <a:latin typeface="DengXian" panose="02010600030101010101" pitchFamily="2" charset="-122"/>
                          <a:ea typeface="DengXian" panose="02010600030101010101" pitchFamily="2" charset="-122"/>
                          <a:cs typeface="Arial"/>
                        </a:rPr>
                        <a:t>m x </a:t>
                      </a:r>
                      <a:r>
                        <a:rPr lang="ru-RU" sz="1200" b="0" i="0" u="none" strike="noStrike" cap="none" dirty="0">
                          <a:solidFill>
                            <a:schemeClr val="tx1"/>
                          </a:solidFill>
                          <a:latin typeface="DengXian" panose="02010600030101010101" pitchFamily="2" charset="-122"/>
                          <a:ea typeface="DengXian" panose="02010600030101010101" pitchFamily="2" charset="-122"/>
                          <a:cs typeface="Arial"/>
                        </a:rPr>
                        <a:t>___ </a:t>
                      </a:r>
                      <a:r>
                        <a:rPr sz="1200" b="0" i="0" u="none" strike="noStrike" cap="none" dirty="0">
                          <a:solidFill>
                            <a:schemeClr val="tx1"/>
                          </a:solidFill>
                          <a:latin typeface="DengXian" panose="02010600030101010101" pitchFamily="2" charset="-122"/>
                          <a:ea typeface="DengXian" panose="02010600030101010101" pitchFamily="2" charset="-122"/>
                          <a:cs typeface="Arial"/>
                        </a:rPr>
                        <a:t>m)</a:t>
                      </a:r>
                      <a:endParaRPr sz="1200" dirty="0">
                        <a:solidFill>
                          <a:schemeClr val="tx1"/>
                        </a:solidFill>
                        <a:latin typeface="DengXian" panose="02010600030101010101" pitchFamily="2" charset="-122"/>
                        <a:ea typeface="DengXian" panose="02010600030101010101" pitchFamily="2" charset="-122"/>
                      </a:endParaRPr>
                    </a:p>
                  </a:txBody>
                  <a:tcPr marT="34290" marB="34290" anchor="ctr">
                    <a:lnL w="9525" algn="ctr">
                      <a:solidFill>
                        <a:srgbClr val="7E7E7E"/>
                      </a:solidFill>
                    </a:lnL>
                    <a:lnR w="9525" algn="ctr">
                      <a:solidFill>
                        <a:srgbClr val="7E7E7E"/>
                      </a:solidFill>
                    </a:lnR>
                    <a:lnT w="9525" algn="ctr">
                      <a:solidFill>
                        <a:srgbClr val="7E7E7E"/>
                      </a:solidFill>
                    </a:lnT>
                    <a:lnB w="9525" algn="ctr">
                      <a:solidFill>
                        <a:srgbClr val="7E7E7E"/>
                      </a:solidFill>
                    </a:lnB>
                    <a:solidFill>
                      <a:schemeClr val="bg1"/>
                    </a:solidFill>
                  </a:tcPr>
                </a:tc>
                <a:extLst>
                  <a:ext uri="{0D108BD9-81ED-4DB2-BD59-A6C34878D82A}">
                    <a16:rowId xmlns:a16="http://schemas.microsoft.com/office/drawing/2014/main" val="10002"/>
                  </a:ext>
                </a:extLst>
              </a:tr>
            </a:tbl>
          </a:graphicData>
        </a:graphic>
      </p:graphicFrame>
      <p:pic>
        <p:nvPicPr>
          <p:cNvPr id="52" name="Picture 52"/>
          <p:cNvPicPr/>
          <p:nvPr/>
        </p:nvPicPr>
        <p:blipFill rotWithShape="1">
          <a:blip r:embed="rId3"/>
          <a:srcRect l="19503" t="22251" r="17853" b="29093"/>
          <a:stretch/>
        </p:blipFill>
        <p:spPr bwMode="auto">
          <a:xfrm>
            <a:off x="2837468" y="2982918"/>
            <a:ext cx="8540685" cy="3700685"/>
          </a:xfrm>
          <a:prstGeom prst="rect">
            <a:avLst/>
          </a:prstGeom>
        </p:spPr>
      </p:pic>
      <p:sp>
        <p:nvSpPr>
          <p:cNvPr id="53" name="Shape 53"/>
          <p:cNvSpPr/>
          <p:nvPr/>
        </p:nvSpPr>
        <p:spPr bwMode="auto">
          <a:xfrm>
            <a:off x="1718038" y="2982918"/>
            <a:ext cx="1991204" cy="503712"/>
          </a:xfrm>
          <a:prstGeom prst="rect">
            <a:avLst/>
          </a:prstGeom>
          <a:solidFill>
            <a:srgbClr val="194D48"/>
          </a:solidFill>
        </p:spPr>
        <p:style>
          <a:lnRef idx="2">
            <a:schemeClr val="accent1">
              <a:shade val="50000"/>
            </a:schemeClr>
          </a:lnRef>
          <a:fillRef idx="0">
            <a:srgbClr val="000000"/>
          </a:fillRef>
          <a:effectRef idx="0">
            <a:srgbClr val="000000"/>
          </a:effectRef>
          <a:fontRef idx="none"/>
        </p:style>
        <p:txBody>
          <a:bodyPr lIns="91440" tIns="45720" rIns="91440" bIns="45720" anchor="ctr"/>
          <a:lstStyle>
            <a:defPPr/>
            <a:lvl1pPr marL="0" lvl="0" indent="0" algn="l">
              <a:defRPr sz="1600">
                <a:solidFill>
                  <a:schemeClr val="lt1"/>
                </a:solidFill>
                <a:latin typeface="+mn-lt"/>
                <a:ea typeface="+mn-ea"/>
                <a:cs typeface="+mn-cs"/>
              </a:defRPr>
            </a:lvl1pPr>
            <a:lvl2pPr marL="457200" lvl="1" indent="0" algn="l">
              <a:defRPr sz="1600">
                <a:solidFill>
                  <a:schemeClr val="lt1"/>
                </a:solidFill>
                <a:latin typeface="+mn-lt"/>
                <a:ea typeface="+mn-ea"/>
                <a:cs typeface="+mn-cs"/>
              </a:defRPr>
            </a:lvl2pPr>
            <a:lvl3pPr marL="914400" lvl="2" indent="0" algn="l">
              <a:defRPr sz="1600">
                <a:solidFill>
                  <a:schemeClr val="lt1"/>
                </a:solidFill>
                <a:latin typeface="+mn-lt"/>
                <a:ea typeface="+mn-ea"/>
                <a:cs typeface="+mn-cs"/>
              </a:defRPr>
            </a:lvl3pPr>
            <a:lvl4pPr marL="1371600" lvl="3" indent="0" algn="l">
              <a:defRPr sz="1600">
                <a:solidFill>
                  <a:schemeClr val="lt1"/>
                </a:solidFill>
                <a:latin typeface="+mn-lt"/>
                <a:ea typeface="+mn-ea"/>
                <a:cs typeface="+mn-cs"/>
              </a:defRPr>
            </a:lvl4pPr>
            <a:lvl5pPr marL="1828800" lvl="4" indent="0" algn="l">
              <a:defRPr sz="1600">
                <a:solidFill>
                  <a:schemeClr val="lt1"/>
                </a:solidFill>
                <a:latin typeface="+mn-lt"/>
                <a:ea typeface="+mn-ea"/>
                <a:cs typeface="+mn-cs"/>
              </a:defRPr>
            </a:lvl5pPr>
            <a:lvl6pPr marL="2286000" lvl="5" indent="0" algn="l">
              <a:defRPr sz="1600">
                <a:solidFill>
                  <a:schemeClr val="lt1"/>
                </a:solidFill>
                <a:latin typeface="+mn-lt"/>
                <a:ea typeface="+mn-ea"/>
                <a:cs typeface="+mn-cs"/>
              </a:defRPr>
            </a:lvl6pPr>
            <a:lvl7pPr marL="2743200" lvl="6" indent="0" algn="l">
              <a:defRPr sz="1600">
                <a:solidFill>
                  <a:schemeClr val="lt1"/>
                </a:solidFill>
                <a:latin typeface="+mn-lt"/>
                <a:ea typeface="+mn-ea"/>
                <a:cs typeface="+mn-cs"/>
              </a:defRPr>
            </a:lvl7pPr>
            <a:lvl8pPr marL="3200400" lvl="7" indent="0" algn="l">
              <a:defRPr sz="1600">
                <a:solidFill>
                  <a:schemeClr val="lt1"/>
                </a:solidFill>
                <a:latin typeface="+mn-lt"/>
                <a:ea typeface="+mn-ea"/>
                <a:cs typeface="+mn-cs"/>
              </a:defRPr>
            </a:lvl8pPr>
            <a:lvl9pPr marL="3657600" lvl="8" indent="0" algn="l">
              <a:defRPr sz="1600">
                <a:solidFill>
                  <a:schemeClr val="lt1"/>
                </a:solidFill>
                <a:latin typeface="+mn-lt"/>
                <a:ea typeface="+mn-ea"/>
                <a:cs typeface="+mn-cs"/>
              </a:defRPr>
            </a:lvl9pPr>
          </a:lstStyle>
          <a:p>
            <a:pPr algn="ctr">
              <a:defRPr/>
            </a:pPr>
            <a:r>
              <a:rPr dirty="0" err="1">
                <a:latin typeface="DengXian" panose="02010600030101010101" pitchFamily="2" charset="-122"/>
                <a:ea typeface="DengXian" panose="02010600030101010101" pitchFamily="2" charset="-122"/>
              </a:rPr>
              <a:t>Пример</a:t>
            </a:r>
            <a:r>
              <a:rPr dirty="0">
                <a:latin typeface="DengXian" panose="02010600030101010101" pitchFamily="2" charset="-122"/>
                <a:ea typeface="DengXian" panose="02010600030101010101" pitchFamily="2" charset="-122"/>
              </a:rPr>
              <a:t> </a:t>
            </a:r>
            <a:r>
              <a:rPr dirty="0" err="1">
                <a:latin typeface="DengXian" panose="02010600030101010101" pitchFamily="2" charset="-122"/>
                <a:ea typeface="DengXian" panose="02010600030101010101" pitchFamily="2" charset="-122"/>
              </a:rPr>
              <a:t>例如</a:t>
            </a:r>
            <a:endParaRPr sz="1050" dirty="0">
              <a:latin typeface="DengXian" panose="02010600030101010101" pitchFamily="2" charset="-122"/>
              <a:ea typeface="DengXian" panose="02010600030101010101"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6" name="Shape 56"/>
          <p:cNvSpPr/>
          <p:nvPr/>
        </p:nvSpPr>
        <p:spPr bwMode="auto">
          <a:xfrm>
            <a:off x="6208361" y="3837729"/>
            <a:ext cx="5400000" cy="2520000"/>
          </a:xfrm>
          <a:prstGeom prst="rect">
            <a:avLst/>
          </a:prstGeom>
          <a:noFill/>
          <a:ln w="9525">
            <a:solidFill>
              <a:srgbClr val="194D48"/>
            </a:solidFill>
            <a:prstDash val="solid"/>
            <a:headEnd type="none" w="med" len="med"/>
            <a:tailEnd type="none" w="med" len="med"/>
          </a:ln>
        </p:spPr>
        <p:txBody>
          <a:bodyPr wrap="square" lIns="91440" tIns="45720" rIns="91440" bIns="45720" anchor="ctr"/>
          <a:lstStyle>
            <a:defPPr/>
            <a:lvl1pPr marL="0" lvl="0" indent="0" algn="l">
              <a:defRPr sz="1600">
                <a:solidFill>
                  <a:schemeClr val="tx1"/>
                </a:solidFill>
                <a:latin typeface="Arial"/>
                <a:ea typeface="Arial"/>
                <a:cs typeface="Arial"/>
              </a:defRPr>
            </a:lvl1pPr>
            <a:lvl2pPr marL="457200" lvl="1" indent="0" algn="l">
              <a:defRPr sz="1600">
                <a:solidFill>
                  <a:schemeClr val="tx1"/>
                </a:solidFill>
                <a:latin typeface="Arial"/>
                <a:ea typeface="Arial"/>
                <a:cs typeface="Arial"/>
              </a:defRPr>
            </a:lvl2pPr>
            <a:lvl3pPr marL="914400" lvl="2" indent="0" algn="l">
              <a:defRPr sz="1600">
                <a:solidFill>
                  <a:schemeClr val="tx1"/>
                </a:solidFill>
                <a:latin typeface="Arial"/>
                <a:ea typeface="Arial"/>
                <a:cs typeface="Arial"/>
              </a:defRPr>
            </a:lvl3pPr>
            <a:lvl4pPr marL="1371600" lvl="3" indent="0" algn="l">
              <a:defRPr sz="1600">
                <a:solidFill>
                  <a:schemeClr val="tx1"/>
                </a:solidFill>
                <a:latin typeface="Arial"/>
                <a:ea typeface="Arial"/>
                <a:cs typeface="Arial"/>
              </a:defRPr>
            </a:lvl4pPr>
            <a:lvl5pPr marL="1828800" lvl="4" indent="0" algn="l">
              <a:defRPr sz="1600">
                <a:solidFill>
                  <a:schemeClr val="tx1"/>
                </a:solidFill>
                <a:latin typeface="Arial"/>
                <a:ea typeface="Arial"/>
                <a:cs typeface="Arial"/>
              </a:defRPr>
            </a:lvl5pPr>
            <a:lvl6pPr marL="2286000" lvl="5" indent="0" algn="l">
              <a:defRPr sz="1600">
                <a:solidFill>
                  <a:schemeClr val="tx1"/>
                </a:solidFill>
                <a:latin typeface="Arial"/>
                <a:ea typeface="Arial"/>
                <a:cs typeface="Arial"/>
              </a:defRPr>
            </a:lvl6pPr>
            <a:lvl7pPr marL="2743200" lvl="6" indent="0" algn="l">
              <a:defRPr sz="1600">
                <a:solidFill>
                  <a:schemeClr val="tx1"/>
                </a:solidFill>
                <a:latin typeface="Arial"/>
                <a:ea typeface="Arial"/>
                <a:cs typeface="Arial"/>
              </a:defRPr>
            </a:lvl7pPr>
            <a:lvl8pPr marL="3200400" lvl="7" indent="0" algn="l">
              <a:defRPr sz="1600">
                <a:solidFill>
                  <a:schemeClr val="tx1"/>
                </a:solidFill>
                <a:latin typeface="Arial"/>
                <a:ea typeface="Arial"/>
                <a:cs typeface="Arial"/>
              </a:defRPr>
            </a:lvl8pPr>
            <a:lvl9pPr marL="3657600" lvl="8" indent="0" algn="l">
              <a:defRPr sz="1600">
                <a:solidFill>
                  <a:schemeClr val="tx1"/>
                </a:solidFill>
                <a:latin typeface="Arial"/>
                <a:ea typeface="Arial"/>
                <a:cs typeface="Arial"/>
              </a:defRPr>
            </a:lvl9pPr>
          </a:lstStyle>
          <a:p>
            <a:pPr algn="ctr">
              <a:defRPr/>
            </a:pPr>
            <a:r>
              <a:rPr lang="ru-RU" dirty="0">
                <a:latin typeface="微软雅黑"/>
                <a:ea typeface="微软雅黑"/>
                <a:cs typeface="微软雅黑"/>
              </a:rPr>
              <a:t>Дополнительное фото</a:t>
            </a:r>
            <a:br>
              <a:rPr lang="ru-RU" dirty="0">
                <a:latin typeface="微软雅黑"/>
                <a:ea typeface="微软雅黑"/>
                <a:cs typeface="微软雅黑"/>
              </a:rPr>
            </a:br>
            <a:r>
              <a:rPr lang="ru-RU" dirty="0">
                <a:latin typeface="微软雅黑"/>
                <a:ea typeface="微软雅黑"/>
                <a:cs typeface="微软雅黑"/>
              </a:rPr>
              <a:t>прилегающей территории</a:t>
            </a:r>
          </a:p>
          <a:p>
            <a:pPr algn="ctr">
              <a:defRPr/>
            </a:pPr>
            <a:br>
              <a:rPr lang="ru-RU" dirty="0">
                <a:latin typeface="微软雅黑"/>
                <a:ea typeface="微软雅黑"/>
                <a:cs typeface="微软雅黑"/>
              </a:rPr>
            </a:br>
            <a:r>
              <a:rPr dirty="0" err="1">
                <a:latin typeface="微软雅黑"/>
                <a:ea typeface="微软雅黑"/>
                <a:cs typeface="微软雅黑"/>
              </a:rPr>
              <a:t>附加照片</a:t>
            </a:r>
            <a:endParaRPr dirty="0"/>
          </a:p>
        </p:txBody>
      </p:sp>
      <p:sp>
        <p:nvSpPr>
          <p:cNvPr id="57" name="Shape 57"/>
          <p:cNvSpPr/>
          <p:nvPr/>
        </p:nvSpPr>
        <p:spPr bwMode="auto">
          <a:xfrm>
            <a:off x="6208361" y="1210401"/>
            <a:ext cx="5400000" cy="2520000"/>
          </a:xfrm>
          <a:prstGeom prst="rect">
            <a:avLst/>
          </a:prstGeom>
          <a:noFill/>
          <a:ln w="9525">
            <a:solidFill>
              <a:srgbClr val="194D48"/>
            </a:solidFill>
            <a:prstDash val="solid"/>
            <a:headEnd type="none" w="med" len="med"/>
            <a:tailEnd type="none" w="med" len="med"/>
          </a:ln>
        </p:spPr>
        <p:txBody>
          <a:bodyPr wrap="none" lIns="91440" tIns="45720" rIns="91440" bIns="45720" anchor="ctr"/>
          <a:lstStyle>
            <a:defPPr/>
            <a:lvl1pPr marL="0" lvl="0" indent="0" algn="l">
              <a:defRPr sz="1600">
                <a:solidFill>
                  <a:schemeClr val="tx1"/>
                </a:solidFill>
                <a:latin typeface="Arial"/>
                <a:ea typeface="Arial"/>
                <a:cs typeface="Arial"/>
              </a:defRPr>
            </a:lvl1pPr>
            <a:lvl2pPr marL="457200" lvl="1" indent="0" algn="l">
              <a:defRPr sz="1600">
                <a:solidFill>
                  <a:schemeClr val="tx1"/>
                </a:solidFill>
                <a:latin typeface="Arial"/>
                <a:ea typeface="Arial"/>
                <a:cs typeface="Arial"/>
              </a:defRPr>
            </a:lvl2pPr>
            <a:lvl3pPr marL="914400" lvl="2" indent="0" algn="l">
              <a:defRPr sz="1600">
                <a:solidFill>
                  <a:schemeClr val="tx1"/>
                </a:solidFill>
                <a:latin typeface="Arial"/>
                <a:ea typeface="Arial"/>
                <a:cs typeface="Arial"/>
              </a:defRPr>
            </a:lvl3pPr>
            <a:lvl4pPr marL="1371600" lvl="3" indent="0" algn="l">
              <a:defRPr sz="1600">
                <a:solidFill>
                  <a:schemeClr val="tx1"/>
                </a:solidFill>
                <a:latin typeface="Arial"/>
                <a:ea typeface="Arial"/>
                <a:cs typeface="Arial"/>
              </a:defRPr>
            </a:lvl4pPr>
            <a:lvl5pPr marL="1828800" lvl="4" indent="0" algn="l">
              <a:defRPr sz="1600">
                <a:solidFill>
                  <a:schemeClr val="tx1"/>
                </a:solidFill>
                <a:latin typeface="Arial"/>
                <a:ea typeface="Arial"/>
                <a:cs typeface="Arial"/>
              </a:defRPr>
            </a:lvl5pPr>
            <a:lvl6pPr marL="2286000" lvl="5" indent="0" algn="l">
              <a:defRPr sz="1600">
                <a:solidFill>
                  <a:schemeClr val="tx1"/>
                </a:solidFill>
                <a:latin typeface="Arial"/>
                <a:ea typeface="Arial"/>
                <a:cs typeface="Arial"/>
              </a:defRPr>
            </a:lvl6pPr>
            <a:lvl7pPr marL="2743200" lvl="6" indent="0" algn="l">
              <a:defRPr sz="1600">
                <a:solidFill>
                  <a:schemeClr val="tx1"/>
                </a:solidFill>
                <a:latin typeface="Arial"/>
                <a:ea typeface="Arial"/>
                <a:cs typeface="Arial"/>
              </a:defRPr>
            </a:lvl7pPr>
            <a:lvl8pPr marL="3200400" lvl="7" indent="0" algn="l">
              <a:defRPr sz="1600">
                <a:solidFill>
                  <a:schemeClr val="tx1"/>
                </a:solidFill>
                <a:latin typeface="Arial"/>
                <a:ea typeface="Arial"/>
                <a:cs typeface="Arial"/>
              </a:defRPr>
            </a:lvl8pPr>
            <a:lvl9pPr marL="3657600" lvl="8" indent="0" algn="l">
              <a:defRPr sz="1600">
                <a:solidFill>
                  <a:schemeClr val="tx1"/>
                </a:solidFill>
                <a:latin typeface="Arial"/>
                <a:ea typeface="Arial"/>
                <a:cs typeface="Arial"/>
              </a:defRPr>
            </a:lvl9pPr>
          </a:lstStyle>
          <a:p>
            <a:pPr algn="ctr">
              <a:defRPr/>
            </a:pPr>
            <a:r>
              <a:rPr dirty="0" err="1">
                <a:latin typeface="微软雅黑"/>
                <a:ea typeface="微软雅黑"/>
                <a:cs typeface="微软雅黑"/>
              </a:rPr>
              <a:t>Фото</a:t>
            </a:r>
            <a:r>
              <a:rPr dirty="0">
                <a:latin typeface="微软雅黑"/>
                <a:ea typeface="微软雅黑"/>
                <a:cs typeface="微软雅黑"/>
              </a:rPr>
              <a:t> </a:t>
            </a:r>
            <a:r>
              <a:rPr dirty="0" err="1">
                <a:latin typeface="微软雅黑"/>
                <a:ea typeface="微软雅黑"/>
                <a:cs typeface="微软雅黑"/>
              </a:rPr>
              <a:t>участка</a:t>
            </a:r>
            <a:r>
              <a:rPr dirty="0">
                <a:latin typeface="微软雅黑"/>
                <a:ea typeface="微软雅黑"/>
                <a:cs typeface="微软雅黑"/>
              </a:rPr>
              <a:t> </a:t>
            </a:r>
            <a:r>
              <a:rPr dirty="0" err="1">
                <a:latin typeface="微软雅黑"/>
                <a:ea typeface="微软雅黑"/>
                <a:cs typeface="微软雅黑"/>
              </a:rPr>
              <a:t>по</a:t>
            </a:r>
            <a:r>
              <a:rPr dirty="0">
                <a:latin typeface="微软雅黑"/>
                <a:ea typeface="微软雅黑"/>
                <a:cs typeface="微软雅黑"/>
              </a:rPr>
              <a:t> </a:t>
            </a:r>
            <a:r>
              <a:rPr dirty="0" err="1">
                <a:latin typeface="微软雅黑"/>
                <a:ea typeface="微软雅黑"/>
                <a:cs typeface="微软雅黑"/>
              </a:rPr>
              <a:t>фасаду</a:t>
            </a:r>
            <a:r>
              <a:rPr dirty="0">
                <a:latin typeface="微软雅黑"/>
                <a:ea typeface="微软雅黑"/>
                <a:cs typeface="微软雅黑"/>
              </a:rPr>
              <a:t> </a:t>
            </a:r>
            <a:r>
              <a:rPr dirty="0" err="1">
                <a:latin typeface="微软雅黑"/>
                <a:ea typeface="微软雅黑"/>
                <a:cs typeface="微软雅黑"/>
              </a:rPr>
              <a:t>справа</a:t>
            </a:r>
            <a:br>
              <a:rPr lang="ru-RU" dirty="0">
                <a:latin typeface="微软雅黑"/>
                <a:ea typeface="微软雅黑"/>
                <a:cs typeface="微软雅黑"/>
              </a:rPr>
            </a:br>
            <a:endParaRPr dirty="0">
              <a:latin typeface="微软雅黑"/>
              <a:ea typeface="微软雅黑"/>
              <a:cs typeface="微软雅黑"/>
            </a:endParaRPr>
          </a:p>
          <a:p>
            <a:pPr algn="ctr">
              <a:defRPr/>
            </a:pPr>
            <a:r>
              <a:rPr lang="ru-RU" sz="1600" b="0" i="0" u="none" strike="noStrike" cap="none" spc="0" dirty="0" err="1">
                <a:solidFill>
                  <a:schemeClr val="tx1"/>
                </a:solidFill>
                <a:latin typeface="微软雅黑"/>
                <a:ea typeface="微软雅黑"/>
                <a:cs typeface="微软雅黑"/>
              </a:rPr>
              <a:t>右侧立面现场照片</a:t>
            </a:r>
            <a:endParaRPr dirty="0">
              <a:latin typeface="微软雅黑"/>
              <a:ea typeface="微软雅黑"/>
              <a:cs typeface="微软雅黑"/>
            </a:endParaRPr>
          </a:p>
          <a:p>
            <a:pPr algn="ctr">
              <a:defRPr/>
            </a:pPr>
            <a:endParaRPr dirty="0"/>
          </a:p>
        </p:txBody>
      </p:sp>
      <p:sp>
        <p:nvSpPr>
          <p:cNvPr id="58" name="Shape 58"/>
          <p:cNvSpPr/>
          <p:nvPr/>
        </p:nvSpPr>
        <p:spPr bwMode="auto">
          <a:xfrm>
            <a:off x="696000" y="3867242"/>
            <a:ext cx="5400000" cy="2520000"/>
          </a:xfrm>
          <a:prstGeom prst="rect">
            <a:avLst/>
          </a:prstGeom>
          <a:noFill/>
          <a:ln w="9525">
            <a:solidFill>
              <a:srgbClr val="194D48"/>
            </a:solidFill>
            <a:prstDash val="solid"/>
            <a:headEnd type="none" w="med" len="med"/>
            <a:tailEnd type="none" w="med" len="med"/>
          </a:ln>
        </p:spPr>
        <p:txBody>
          <a:bodyPr wrap="square" lIns="91440" tIns="45720" rIns="91440" bIns="45720" anchor="ctr"/>
          <a:lstStyle>
            <a:defPPr/>
            <a:lvl1pPr marL="0" lvl="0" indent="0" algn="l">
              <a:defRPr sz="1600">
                <a:solidFill>
                  <a:schemeClr val="tx1"/>
                </a:solidFill>
                <a:latin typeface="Arial"/>
                <a:ea typeface="Arial"/>
                <a:cs typeface="Arial"/>
              </a:defRPr>
            </a:lvl1pPr>
            <a:lvl2pPr marL="457200" lvl="1" indent="0" algn="l">
              <a:defRPr sz="1600">
                <a:solidFill>
                  <a:schemeClr val="tx1"/>
                </a:solidFill>
                <a:latin typeface="Arial"/>
                <a:ea typeface="Arial"/>
                <a:cs typeface="Arial"/>
              </a:defRPr>
            </a:lvl2pPr>
            <a:lvl3pPr marL="914400" lvl="2" indent="0" algn="l">
              <a:defRPr sz="1600">
                <a:solidFill>
                  <a:schemeClr val="tx1"/>
                </a:solidFill>
                <a:latin typeface="Arial"/>
                <a:ea typeface="Arial"/>
                <a:cs typeface="Arial"/>
              </a:defRPr>
            </a:lvl3pPr>
            <a:lvl4pPr marL="1371600" lvl="3" indent="0" algn="l">
              <a:defRPr sz="1600">
                <a:solidFill>
                  <a:schemeClr val="tx1"/>
                </a:solidFill>
                <a:latin typeface="Arial"/>
                <a:ea typeface="Arial"/>
                <a:cs typeface="Arial"/>
              </a:defRPr>
            </a:lvl4pPr>
            <a:lvl5pPr marL="1828800" lvl="4" indent="0" algn="l">
              <a:defRPr sz="1600">
                <a:solidFill>
                  <a:schemeClr val="tx1"/>
                </a:solidFill>
                <a:latin typeface="Arial"/>
                <a:ea typeface="Arial"/>
                <a:cs typeface="Arial"/>
              </a:defRPr>
            </a:lvl5pPr>
            <a:lvl6pPr marL="2286000" lvl="5" indent="0" algn="l">
              <a:defRPr sz="1600">
                <a:solidFill>
                  <a:schemeClr val="tx1"/>
                </a:solidFill>
                <a:latin typeface="Arial"/>
                <a:ea typeface="Arial"/>
                <a:cs typeface="Arial"/>
              </a:defRPr>
            </a:lvl6pPr>
            <a:lvl7pPr marL="2743200" lvl="6" indent="0" algn="l">
              <a:defRPr sz="1600">
                <a:solidFill>
                  <a:schemeClr val="tx1"/>
                </a:solidFill>
                <a:latin typeface="Arial"/>
                <a:ea typeface="Arial"/>
                <a:cs typeface="Arial"/>
              </a:defRPr>
            </a:lvl7pPr>
            <a:lvl8pPr marL="3200400" lvl="7" indent="0" algn="l">
              <a:defRPr sz="1600">
                <a:solidFill>
                  <a:schemeClr val="tx1"/>
                </a:solidFill>
                <a:latin typeface="Arial"/>
                <a:ea typeface="Arial"/>
                <a:cs typeface="Arial"/>
              </a:defRPr>
            </a:lvl8pPr>
            <a:lvl9pPr marL="3657600" lvl="8" indent="0" algn="l">
              <a:defRPr sz="1600">
                <a:solidFill>
                  <a:schemeClr val="tx1"/>
                </a:solidFill>
                <a:latin typeface="Arial"/>
                <a:ea typeface="Arial"/>
                <a:cs typeface="Arial"/>
              </a:defRPr>
            </a:lvl9pPr>
          </a:lstStyle>
          <a:p>
            <a:pPr algn="ctr">
              <a:defRPr/>
            </a:pPr>
            <a:r>
              <a:rPr lang="ru-RU" dirty="0">
                <a:latin typeface="微软雅黑"/>
                <a:ea typeface="微软雅黑"/>
                <a:cs typeface="微软雅黑"/>
              </a:rPr>
              <a:t>Дополнительное фото</a:t>
            </a:r>
            <a:br>
              <a:rPr lang="ru-RU" dirty="0">
                <a:latin typeface="微软雅黑"/>
                <a:ea typeface="微软雅黑"/>
                <a:cs typeface="微软雅黑"/>
              </a:rPr>
            </a:br>
            <a:r>
              <a:rPr lang="ru-RU" dirty="0">
                <a:latin typeface="微软雅黑"/>
                <a:ea typeface="微软雅黑"/>
                <a:cs typeface="微软雅黑"/>
              </a:rPr>
              <a:t>прилегающей территории</a:t>
            </a:r>
          </a:p>
          <a:p>
            <a:pPr algn="ctr">
              <a:defRPr/>
            </a:pPr>
            <a:r>
              <a:rPr lang="ru-RU" dirty="0">
                <a:latin typeface="微软雅黑"/>
                <a:ea typeface="微软雅黑"/>
                <a:cs typeface="微软雅黑"/>
              </a:rPr>
              <a:t> </a:t>
            </a:r>
          </a:p>
          <a:p>
            <a:pPr algn="ctr">
              <a:defRPr/>
            </a:pPr>
            <a:r>
              <a:rPr dirty="0" err="1">
                <a:latin typeface="微软雅黑"/>
                <a:ea typeface="微软雅黑"/>
                <a:cs typeface="微软雅黑"/>
              </a:rPr>
              <a:t>附加照片</a:t>
            </a:r>
            <a:endParaRPr dirty="0"/>
          </a:p>
        </p:txBody>
      </p:sp>
      <p:sp>
        <p:nvSpPr>
          <p:cNvPr id="59" name="Shape 59"/>
          <p:cNvSpPr/>
          <p:nvPr/>
        </p:nvSpPr>
        <p:spPr bwMode="auto">
          <a:xfrm>
            <a:off x="696000" y="1210401"/>
            <a:ext cx="5400000" cy="2520000"/>
          </a:xfrm>
          <a:prstGeom prst="rect">
            <a:avLst/>
          </a:prstGeom>
          <a:noFill/>
          <a:ln w="9525">
            <a:solidFill>
              <a:srgbClr val="194D48"/>
            </a:solidFill>
            <a:prstDash val="solid"/>
            <a:headEnd type="none" w="med" len="med"/>
            <a:tailEnd type="none" w="med" len="med"/>
          </a:ln>
        </p:spPr>
        <p:txBody>
          <a:bodyPr wrap="none" lIns="91440" tIns="45720" rIns="91440" bIns="45720" anchor="ctr"/>
          <a:lstStyle>
            <a:defPPr/>
            <a:lvl1pPr marL="0" lvl="0" indent="0" algn="l">
              <a:defRPr sz="1600">
                <a:solidFill>
                  <a:schemeClr val="tx1"/>
                </a:solidFill>
                <a:latin typeface="Arial"/>
                <a:ea typeface="Arial"/>
                <a:cs typeface="Arial"/>
              </a:defRPr>
            </a:lvl1pPr>
            <a:lvl2pPr marL="457200" lvl="1" indent="0" algn="l">
              <a:defRPr sz="1600">
                <a:solidFill>
                  <a:schemeClr val="tx1"/>
                </a:solidFill>
                <a:latin typeface="Arial"/>
                <a:ea typeface="Arial"/>
                <a:cs typeface="Arial"/>
              </a:defRPr>
            </a:lvl2pPr>
            <a:lvl3pPr marL="914400" lvl="2" indent="0" algn="l">
              <a:defRPr sz="1600">
                <a:solidFill>
                  <a:schemeClr val="tx1"/>
                </a:solidFill>
                <a:latin typeface="Arial"/>
                <a:ea typeface="Arial"/>
                <a:cs typeface="Arial"/>
              </a:defRPr>
            </a:lvl3pPr>
            <a:lvl4pPr marL="1371600" lvl="3" indent="0" algn="l">
              <a:defRPr sz="1600">
                <a:solidFill>
                  <a:schemeClr val="tx1"/>
                </a:solidFill>
                <a:latin typeface="Arial"/>
                <a:ea typeface="Arial"/>
                <a:cs typeface="Arial"/>
              </a:defRPr>
            </a:lvl4pPr>
            <a:lvl5pPr marL="1828800" lvl="4" indent="0" algn="l">
              <a:defRPr sz="1600">
                <a:solidFill>
                  <a:schemeClr val="tx1"/>
                </a:solidFill>
                <a:latin typeface="Arial"/>
                <a:ea typeface="Arial"/>
                <a:cs typeface="Arial"/>
              </a:defRPr>
            </a:lvl5pPr>
            <a:lvl6pPr marL="2286000" lvl="5" indent="0" algn="l">
              <a:defRPr sz="1600">
                <a:solidFill>
                  <a:schemeClr val="tx1"/>
                </a:solidFill>
                <a:latin typeface="Arial"/>
                <a:ea typeface="Arial"/>
                <a:cs typeface="Arial"/>
              </a:defRPr>
            </a:lvl6pPr>
            <a:lvl7pPr marL="2743200" lvl="6" indent="0" algn="l">
              <a:defRPr sz="1600">
                <a:solidFill>
                  <a:schemeClr val="tx1"/>
                </a:solidFill>
                <a:latin typeface="Arial"/>
                <a:ea typeface="Arial"/>
                <a:cs typeface="Arial"/>
              </a:defRPr>
            </a:lvl7pPr>
            <a:lvl8pPr marL="3200400" lvl="7" indent="0" algn="l">
              <a:defRPr sz="1600">
                <a:solidFill>
                  <a:schemeClr val="tx1"/>
                </a:solidFill>
                <a:latin typeface="Arial"/>
                <a:ea typeface="Arial"/>
                <a:cs typeface="Arial"/>
              </a:defRPr>
            </a:lvl8pPr>
            <a:lvl9pPr marL="3657600" lvl="8" indent="0" algn="l">
              <a:defRPr sz="1600">
                <a:solidFill>
                  <a:schemeClr val="tx1"/>
                </a:solidFill>
                <a:latin typeface="Arial"/>
                <a:ea typeface="Arial"/>
                <a:cs typeface="Arial"/>
              </a:defRPr>
            </a:lvl9pPr>
          </a:lstStyle>
          <a:p>
            <a:pPr algn="ctr">
              <a:defRPr/>
            </a:pPr>
            <a:r>
              <a:rPr dirty="0" err="1">
                <a:latin typeface="微软雅黑"/>
                <a:ea typeface="微软雅黑"/>
                <a:cs typeface="微软雅黑"/>
              </a:rPr>
              <a:t>Фото</a:t>
            </a:r>
            <a:r>
              <a:rPr dirty="0">
                <a:latin typeface="微软雅黑"/>
                <a:ea typeface="微软雅黑"/>
                <a:cs typeface="微软雅黑"/>
              </a:rPr>
              <a:t> </a:t>
            </a:r>
            <a:r>
              <a:rPr dirty="0" err="1">
                <a:latin typeface="微软雅黑"/>
                <a:ea typeface="微软雅黑"/>
                <a:cs typeface="微软雅黑"/>
              </a:rPr>
              <a:t>участка</a:t>
            </a:r>
            <a:r>
              <a:rPr dirty="0">
                <a:latin typeface="微软雅黑"/>
                <a:ea typeface="微软雅黑"/>
                <a:cs typeface="微软雅黑"/>
              </a:rPr>
              <a:t> </a:t>
            </a:r>
            <a:r>
              <a:rPr dirty="0" err="1">
                <a:latin typeface="微软雅黑"/>
                <a:ea typeface="微软雅黑"/>
                <a:cs typeface="微软雅黑"/>
              </a:rPr>
              <a:t>по</a:t>
            </a:r>
            <a:r>
              <a:rPr dirty="0">
                <a:latin typeface="微软雅黑"/>
                <a:ea typeface="微软雅黑"/>
                <a:cs typeface="微软雅黑"/>
              </a:rPr>
              <a:t> </a:t>
            </a:r>
            <a:r>
              <a:rPr dirty="0" err="1">
                <a:latin typeface="微软雅黑"/>
                <a:ea typeface="微软雅黑"/>
                <a:cs typeface="微软雅黑"/>
              </a:rPr>
              <a:t>фасаду</a:t>
            </a:r>
            <a:r>
              <a:rPr dirty="0">
                <a:latin typeface="微软雅黑"/>
                <a:ea typeface="微软雅黑"/>
                <a:cs typeface="微软雅黑"/>
              </a:rPr>
              <a:t> </a:t>
            </a:r>
            <a:r>
              <a:rPr dirty="0" err="1">
                <a:latin typeface="微软雅黑"/>
                <a:ea typeface="微软雅黑"/>
                <a:cs typeface="微软雅黑"/>
              </a:rPr>
              <a:t>слева</a:t>
            </a:r>
            <a:br>
              <a:rPr lang="ru-RU" dirty="0">
                <a:latin typeface="微软雅黑"/>
                <a:ea typeface="微软雅黑"/>
                <a:cs typeface="微软雅黑"/>
              </a:rPr>
            </a:br>
            <a:endParaRPr dirty="0">
              <a:latin typeface="微软雅黑"/>
              <a:ea typeface="微软雅黑"/>
              <a:cs typeface="微软雅黑"/>
            </a:endParaRPr>
          </a:p>
          <a:p>
            <a:pPr algn="ctr">
              <a:defRPr/>
            </a:pPr>
            <a:r>
              <a:rPr lang="ru-RU" sz="1600" b="0" i="0" u="none" strike="noStrike" cap="none" spc="0" dirty="0" err="1">
                <a:solidFill>
                  <a:schemeClr val="tx1"/>
                </a:solidFill>
                <a:latin typeface="微软雅黑"/>
                <a:ea typeface="微软雅黑"/>
                <a:cs typeface="微软雅黑"/>
              </a:rPr>
              <a:t>左侧立面现场照片</a:t>
            </a:r>
            <a:endParaRPr dirty="0"/>
          </a:p>
        </p:txBody>
      </p:sp>
      <p:sp>
        <p:nvSpPr>
          <p:cNvPr id="15" name="Shape 61">
            <a:extLst>
              <a:ext uri="{FF2B5EF4-FFF2-40B4-BE49-F238E27FC236}">
                <a16:creationId xmlns:a16="http://schemas.microsoft.com/office/drawing/2014/main" id="{47077206-6267-AE27-9731-7A2EBB3FDF57}"/>
              </a:ext>
            </a:extLst>
          </p:cNvPr>
          <p:cNvSpPr/>
          <p:nvPr/>
        </p:nvSpPr>
        <p:spPr bwMode="auto">
          <a:xfrm>
            <a:off x="708024" y="283255"/>
            <a:ext cx="9401176" cy="557004"/>
          </a:xfrm>
          <a:prstGeom prst="rect">
            <a:avLst/>
          </a:prstGeom>
        </p:spPr>
        <p:txBody>
          <a:bodyPr lIns="91440" tIns="45720" rIns="91440" bIns="45720" anchor="ctr">
            <a:noAutofit/>
          </a:bodyPr>
          <a:lstStyle>
            <a:defPPr/>
            <a:lvl1pPr marL="0" lvl="0" indent="0" algn="l">
              <a:defRPr sz="2400">
                <a:solidFill>
                  <a:srgbClr val="4C4C4C"/>
                </a:solidFill>
                <a:latin typeface="微软雅黑"/>
                <a:ea typeface="微软雅黑"/>
                <a:cs typeface="微软雅黑"/>
              </a:defRPr>
            </a:lvl1pPr>
            <a:lvl2pPr marL="457200" lvl="1" indent="0" algn="l">
              <a:defRPr sz="4400">
                <a:solidFill>
                  <a:srgbClr val="4C4C4C"/>
                </a:solidFill>
                <a:latin typeface="Hiragino Sans GB W6"/>
                <a:ea typeface="Hiragino Sans GB W6"/>
                <a:cs typeface="Hiragino Sans GB W6"/>
              </a:defRPr>
            </a:lvl2pPr>
            <a:lvl3pPr marL="914400" lvl="2" indent="0" algn="l">
              <a:defRPr sz="4400">
                <a:solidFill>
                  <a:srgbClr val="4C4C4C"/>
                </a:solidFill>
                <a:latin typeface="Hiragino Sans GB W6"/>
                <a:ea typeface="Hiragino Sans GB W6"/>
                <a:cs typeface="Hiragino Sans GB W6"/>
              </a:defRPr>
            </a:lvl3pPr>
            <a:lvl4pPr marL="1371600" lvl="3" indent="0" algn="l">
              <a:defRPr sz="4400">
                <a:solidFill>
                  <a:srgbClr val="4C4C4C"/>
                </a:solidFill>
                <a:latin typeface="Hiragino Sans GB W6"/>
                <a:ea typeface="Hiragino Sans GB W6"/>
                <a:cs typeface="Hiragino Sans GB W6"/>
              </a:defRPr>
            </a:lvl4pPr>
            <a:lvl5pPr marL="1828800" lvl="4" indent="0" algn="l">
              <a:defRPr sz="4400">
                <a:solidFill>
                  <a:srgbClr val="4C4C4C"/>
                </a:solidFill>
                <a:latin typeface="Hiragino Sans GB W6"/>
                <a:ea typeface="Hiragino Sans GB W6"/>
                <a:cs typeface="Hiragino Sans GB W6"/>
              </a:defRPr>
            </a:lvl5pPr>
            <a:lvl6pPr marL="457200" lvl="5" indent="0" algn="ctr">
              <a:defRPr sz="4400">
                <a:solidFill>
                  <a:schemeClr val="tx1"/>
                </a:solidFill>
                <a:latin typeface="Calibri"/>
                <a:ea typeface="Calibri"/>
                <a:cs typeface="Calibri"/>
              </a:defRPr>
            </a:lvl6pPr>
            <a:lvl7pPr marL="914400" lvl="6" indent="0" algn="ctr">
              <a:defRPr sz="4400">
                <a:solidFill>
                  <a:schemeClr val="tx1"/>
                </a:solidFill>
                <a:latin typeface="Calibri"/>
                <a:ea typeface="Calibri"/>
                <a:cs typeface="Calibri"/>
              </a:defRPr>
            </a:lvl7pPr>
            <a:lvl8pPr marL="1371600" lvl="7" indent="0" algn="ctr">
              <a:defRPr sz="4400">
                <a:solidFill>
                  <a:schemeClr val="tx1"/>
                </a:solidFill>
                <a:latin typeface="Calibri"/>
                <a:ea typeface="Calibri"/>
                <a:cs typeface="Calibri"/>
              </a:defRPr>
            </a:lvl8pPr>
            <a:lvl9pPr marL="1828800" lvl="8" indent="0" algn="ctr">
              <a:defRPr sz="4400">
                <a:solidFill>
                  <a:schemeClr val="tx1"/>
                </a:solidFill>
                <a:latin typeface="Calibri"/>
                <a:ea typeface="Calibri"/>
                <a:cs typeface="Calibri"/>
              </a:defRPr>
            </a:lvl9pPr>
          </a:lstStyle>
          <a:p>
            <a:pPr>
              <a:lnSpc>
                <a:spcPct val="90000"/>
              </a:lnSpc>
              <a:defRPr/>
            </a:pPr>
            <a:r>
              <a:rPr sz="2000" b="1" dirty="0">
                <a:solidFill>
                  <a:schemeClr val="tx1">
                    <a:lumMod val="85000"/>
                    <a:lumOff val="15000"/>
                  </a:schemeClr>
                </a:solidFill>
                <a:latin typeface="Myriad Pro"/>
                <a:ea typeface="Myriad Pro"/>
                <a:cs typeface="Myriad Pro"/>
              </a:rPr>
              <a:t>СУЩЕСТВУЮЩИЙ ВИД (</a:t>
            </a:r>
            <a:r>
              <a:rPr lang="ru-RU" sz="2000" b="1" dirty="0">
                <a:solidFill>
                  <a:schemeClr val="tx1">
                    <a:lumMod val="85000"/>
                    <a:lumOff val="15000"/>
                  </a:schemeClr>
                </a:solidFill>
                <a:latin typeface="Myriad Pro"/>
                <a:ea typeface="Myriad Pro"/>
                <a:cs typeface="Myriad Pro"/>
              </a:rPr>
              <a:t>ТЕРРИТОРИЯ, ЗДАНИЕ</a:t>
            </a:r>
            <a:r>
              <a:rPr sz="2000" b="1" dirty="0">
                <a:solidFill>
                  <a:schemeClr val="tx1">
                    <a:lumMod val="85000"/>
                    <a:lumOff val="15000"/>
                  </a:schemeClr>
                </a:solidFill>
                <a:latin typeface="Myriad Pro"/>
                <a:ea typeface="Myriad Pro"/>
                <a:cs typeface="Myriad Pro"/>
              </a:rPr>
              <a:t>) </a:t>
            </a:r>
            <a:r>
              <a:rPr lang="ru-RU" sz="2000" b="1" dirty="0">
                <a:solidFill>
                  <a:schemeClr val="tx1">
                    <a:lumMod val="85000"/>
                    <a:lumOff val="15000"/>
                  </a:schemeClr>
                </a:solidFill>
                <a:latin typeface="Myriad Pro"/>
                <a:ea typeface="Myriad Pro"/>
                <a:cs typeface="Myriad Pro"/>
              </a:rPr>
              <a:t>             </a:t>
            </a:r>
            <a:r>
              <a:rPr lang="zh-CN" altLang="en-US" sz="2000" b="1" dirty="0">
                <a:solidFill>
                  <a:schemeClr val="tx1">
                    <a:lumMod val="85000"/>
                    <a:lumOff val="15000"/>
                  </a:schemeClr>
                </a:solidFill>
                <a:latin typeface="Myriad Pro"/>
                <a:ea typeface="Myriad Pro"/>
                <a:cs typeface="Myriad Pro"/>
              </a:rPr>
              <a:t>当前</a:t>
            </a:r>
            <a:r>
              <a:rPr lang="ru-RU" sz="2000" b="1" i="0" u="none" strike="noStrike" cap="none" spc="0" dirty="0" err="1">
                <a:solidFill>
                  <a:schemeClr val="tx1">
                    <a:lumMod val="85000"/>
                    <a:lumOff val="15000"/>
                  </a:schemeClr>
                </a:solidFill>
                <a:latin typeface="Myriad Pro"/>
                <a:ea typeface="Myriad Pro"/>
                <a:cs typeface="Myriad Pro"/>
              </a:rPr>
              <a:t>现场情况</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Shape 68">
            <a:extLst>
              <a:ext uri="{FF2B5EF4-FFF2-40B4-BE49-F238E27FC236}">
                <a16:creationId xmlns:a16="http://schemas.microsoft.com/office/drawing/2014/main" id="{4FA6C3D9-5D77-577D-CA65-1C8D8BDA0425}"/>
              </a:ext>
            </a:extLst>
          </p:cNvPr>
          <p:cNvSpPr/>
          <p:nvPr/>
        </p:nvSpPr>
        <p:spPr bwMode="auto">
          <a:xfrm>
            <a:off x="6209490" y="3919168"/>
            <a:ext cx="5400000" cy="2520000"/>
          </a:xfrm>
          <a:prstGeom prst="rect">
            <a:avLst/>
          </a:prstGeom>
          <a:noFill/>
          <a:ln w="9525">
            <a:solidFill>
              <a:srgbClr val="194D48"/>
            </a:solidFill>
            <a:prstDash val="solid"/>
            <a:headEnd type="none" w="med" len="med"/>
            <a:tailEnd type="none" w="med" len="med"/>
          </a:ln>
        </p:spPr>
        <p:txBody>
          <a:bodyPr wrap="square" lIns="91440" tIns="45720" rIns="91440" bIns="45720" anchor="ctr"/>
          <a:lstStyle>
            <a:defPPr/>
            <a:lvl1pPr marL="0" lvl="0" indent="0" algn="l">
              <a:defRPr sz="1600">
                <a:solidFill>
                  <a:schemeClr val="tx1"/>
                </a:solidFill>
                <a:latin typeface="Arial"/>
                <a:ea typeface="Arial"/>
                <a:cs typeface="Arial"/>
              </a:defRPr>
            </a:lvl1pPr>
            <a:lvl2pPr marL="457200" lvl="1" indent="0" algn="l">
              <a:defRPr sz="1600">
                <a:solidFill>
                  <a:schemeClr val="tx1"/>
                </a:solidFill>
                <a:latin typeface="Arial"/>
                <a:ea typeface="Arial"/>
                <a:cs typeface="Arial"/>
              </a:defRPr>
            </a:lvl2pPr>
            <a:lvl3pPr marL="914400" lvl="2" indent="0" algn="l">
              <a:defRPr sz="1600">
                <a:solidFill>
                  <a:schemeClr val="tx1"/>
                </a:solidFill>
                <a:latin typeface="Arial"/>
                <a:ea typeface="Arial"/>
                <a:cs typeface="Arial"/>
              </a:defRPr>
            </a:lvl3pPr>
            <a:lvl4pPr marL="1371600" lvl="3" indent="0" algn="l">
              <a:defRPr sz="1600">
                <a:solidFill>
                  <a:schemeClr val="tx1"/>
                </a:solidFill>
                <a:latin typeface="Arial"/>
                <a:ea typeface="Arial"/>
                <a:cs typeface="Arial"/>
              </a:defRPr>
            </a:lvl4pPr>
            <a:lvl5pPr marL="1828800" lvl="4" indent="0" algn="l">
              <a:defRPr sz="1600">
                <a:solidFill>
                  <a:schemeClr val="tx1"/>
                </a:solidFill>
                <a:latin typeface="Arial"/>
                <a:ea typeface="Arial"/>
                <a:cs typeface="Arial"/>
              </a:defRPr>
            </a:lvl5pPr>
            <a:lvl6pPr marL="2286000" lvl="5" indent="0" algn="l">
              <a:defRPr sz="1600">
                <a:solidFill>
                  <a:schemeClr val="tx1"/>
                </a:solidFill>
                <a:latin typeface="Arial"/>
                <a:ea typeface="Arial"/>
                <a:cs typeface="Arial"/>
              </a:defRPr>
            </a:lvl6pPr>
            <a:lvl7pPr marL="2743200" lvl="6" indent="0" algn="l">
              <a:defRPr sz="1600">
                <a:solidFill>
                  <a:schemeClr val="tx1"/>
                </a:solidFill>
                <a:latin typeface="Arial"/>
                <a:ea typeface="Arial"/>
                <a:cs typeface="Arial"/>
              </a:defRPr>
            </a:lvl7pPr>
            <a:lvl8pPr marL="3200400" lvl="7" indent="0" algn="l">
              <a:defRPr sz="1600">
                <a:solidFill>
                  <a:schemeClr val="tx1"/>
                </a:solidFill>
                <a:latin typeface="Arial"/>
                <a:ea typeface="Arial"/>
                <a:cs typeface="Arial"/>
              </a:defRPr>
            </a:lvl8pPr>
            <a:lvl9pPr marL="3657600" lvl="8" indent="0" algn="l">
              <a:defRPr sz="1600">
                <a:solidFill>
                  <a:schemeClr val="tx1"/>
                </a:solidFill>
                <a:latin typeface="Arial"/>
                <a:ea typeface="Arial"/>
                <a:cs typeface="Arial"/>
              </a:defRPr>
            </a:lvl9pPr>
          </a:lstStyle>
          <a:p>
            <a:pPr algn="ctr">
              <a:defRPr/>
            </a:pPr>
            <a:r>
              <a:rPr>
                <a:latin typeface="微软雅黑"/>
                <a:ea typeface="微软雅黑"/>
                <a:cs typeface="微软雅黑"/>
              </a:rPr>
              <a:t>Дополнительное фото</a:t>
            </a:r>
          </a:p>
          <a:p>
            <a:pPr algn="ctr">
              <a:defRPr/>
            </a:pPr>
            <a:r>
              <a:rPr lang="ru-RU" sz="1600" b="0" i="0" u="none" strike="noStrike" cap="none" spc="0">
                <a:solidFill>
                  <a:schemeClr val="tx1"/>
                </a:solidFill>
                <a:latin typeface="微软雅黑"/>
                <a:ea typeface="微软雅黑"/>
                <a:cs typeface="微软雅黑"/>
              </a:rPr>
              <a:t>附加照片</a:t>
            </a:r>
            <a:endParaRPr/>
          </a:p>
        </p:txBody>
      </p:sp>
      <p:sp>
        <p:nvSpPr>
          <p:cNvPr id="3" name="Shape 69">
            <a:extLst>
              <a:ext uri="{FF2B5EF4-FFF2-40B4-BE49-F238E27FC236}">
                <a16:creationId xmlns:a16="http://schemas.microsoft.com/office/drawing/2014/main" id="{182C1C76-8CB0-D958-A28C-5B0F2E9B4654}"/>
              </a:ext>
            </a:extLst>
          </p:cNvPr>
          <p:cNvSpPr/>
          <p:nvPr/>
        </p:nvSpPr>
        <p:spPr bwMode="auto">
          <a:xfrm>
            <a:off x="6209490" y="1327821"/>
            <a:ext cx="5400000" cy="2520000"/>
          </a:xfrm>
          <a:prstGeom prst="rect">
            <a:avLst/>
          </a:prstGeom>
          <a:noFill/>
          <a:ln w="9525">
            <a:solidFill>
              <a:srgbClr val="194D48"/>
            </a:solidFill>
            <a:prstDash val="solid"/>
            <a:headEnd type="none" w="med" len="med"/>
            <a:tailEnd type="none" w="med" len="med"/>
          </a:ln>
        </p:spPr>
        <p:txBody>
          <a:bodyPr wrap="none" lIns="91440" tIns="45720" rIns="91440" bIns="45720" anchor="ctr"/>
          <a:lstStyle>
            <a:defPPr/>
            <a:lvl1pPr marL="0" lvl="0" indent="0" algn="l">
              <a:defRPr sz="1600">
                <a:solidFill>
                  <a:schemeClr val="tx1"/>
                </a:solidFill>
                <a:latin typeface="Arial"/>
                <a:ea typeface="Arial"/>
                <a:cs typeface="Arial"/>
              </a:defRPr>
            </a:lvl1pPr>
            <a:lvl2pPr marL="457200" lvl="1" indent="0" algn="l">
              <a:defRPr sz="1600">
                <a:solidFill>
                  <a:schemeClr val="tx1"/>
                </a:solidFill>
                <a:latin typeface="Arial"/>
                <a:ea typeface="Arial"/>
                <a:cs typeface="Arial"/>
              </a:defRPr>
            </a:lvl2pPr>
            <a:lvl3pPr marL="914400" lvl="2" indent="0" algn="l">
              <a:defRPr sz="1600">
                <a:solidFill>
                  <a:schemeClr val="tx1"/>
                </a:solidFill>
                <a:latin typeface="Arial"/>
                <a:ea typeface="Arial"/>
                <a:cs typeface="Arial"/>
              </a:defRPr>
            </a:lvl3pPr>
            <a:lvl4pPr marL="1371600" lvl="3" indent="0" algn="l">
              <a:defRPr sz="1600">
                <a:solidFill>
                  <a:schemeClr val="tx1"/>
                </a:solidFill>
                <a:latin typeface="Arial"/>
                <a:ea typeface="Arial"/>
                <a:cs typeface="Arial"/>
              </a:defRPr>
            </a:lvl4pPr>
            <a:lvl5pPr marL="1828800" lvl="4" indent="0" algn="l">
              <a:defRPr sz="1600">
                <a:solidFill>
                  <a:schemeClr val="tx1"/>
                </a:solidFill>
                <a:latin typeface="Arial"/>
                <a:ea typeface="Arial"/>
                <a:cs typeface="Arial"/>
              </a:defRPr>
            </a:lvl5pPr>
            <a:lvl6pPr marL="2286000" lvl="5" indent="0" algn="l">
              <a:defRPr sz="1600">
                <a:solidFill>
                  <a:schemeClr val="tx1"/>
                </a:solidFill>
                <a:latin typeface="Arial"/>
                <a:ea typeface="Arial"/>
                <a:cs typeface="Arial"/>
              </a:defRPr>
            </a:lvl6pPr>
            <a:lvl7pPr marL="2743200" lvl="6" indent="0" algn="l">
              <a:defRPr sz="1600">
                <a:solidFill>
                  <a:schemeClr val="tx1"/>
                </a:solidFill>
                <a:latin typeface="Arial"/>
                <a:ea typeface="Arial"/>
                <a:cs typeface="Arial"/>
              </a:defRPr>
            </a:lvl7pPr>
            <a:lvl8pPr marL="3200400" lvl="7" indent="0" algn="l">
              <a:defRPr sz="1600">
                <a:solidFill>
                  <a:schemeClr val="tx1"/>
                </a:solidFill>
                <a:latin typeface="Arial"/>
                <a:ea typeface="Arial"/>
                <a:cs typeface="Arial"/>
              </a:defRPr>
            </a:lvl8pPr>
            <a:lvl9pPr marL="3657600" lvl="8" indent="0" algn="l">
              <a:defRPr sz="1600">
                <a:solidFill>
                  <a:schemeClr val="tx1"/>
                </a:solidFill>
                <a:latin typeface="Arial"/>
                <a:ea typeface="Arial"/>
                <a:cs typeface="Arial"/>
              </a:defRPr>
            </a:lvl9pPr>
          </a:lstStyle>
          <a:p>
            <a:pPr algn="ctr">
              <a:defRPr/>
            </a:pPr>
            <a:r>
              <a:rPr lang="ru-RU" dirty="0">
                <a:latin typeface="微软雅黑"/>
                <a:ea typeface="微软雅黑"/>
                <a:cs typeface="微软雅黑"/>
              </a:rPr>
              <a:t>Фото</a:t>
            </a:r>
            <a:r>
              <a:rPr dirty="0">
                <a:latin typeface="微软雅黑"/>
                <a:ea typeface="微软雅黑"/>
                <a:cs typeface="微软雅黑"/>
              </a:rPr>
              <a:t> </a:t>
            </a:r>
            <a:r>
              <a:rPr dirty="0" err="1">
                <a:latin typeface="微软雅黑"/>
                <a:ea typeface="微软雅黑"/>
                <a:cs typeface="微软雅黑"/>
              </a:rPr>
              <a:t>салона</a:t>
            </a:r>
            <a:endParaRPr dirty="0">
              <a:latin typeface="微软雅黑"/>
              <a:ea typeface="微软雅黑"/>
              <a:cs typeface="微软雅黑"/>
            </a:endParaRPr>
          </a:p>
          <a:p>
            <a:pPr algn="ctr">
              <a:defRPr/>
            </a:pPr>
            <a:r>
              <a:rPr lang="ru-RU" sz="1600" b="0" i="0" u="none" strike="noStrike" cap="none" spc="0" dirty="0" err="1">
                <a:solidFill>
                  <a:schemeClr val="tx1"/>
                </a:solidFill>
                <a:latin typeface="微软雅黑"/>
                <a:ea typeface="微软雅黑"/>
                <a:cs typeface="微软雅黑"/>
              </a:rPr>
              <a:t>店附加照片</a:t>
            </a:r>
            <a:endParaRPr dirty="0"/>
          </a:p>
        </p:txBody>
      </p:sp>
      <p:sp>
        <p:nvSpPr>
          <p:cNvPr id="4" name="Shape 70">
            <a:extLst>
              <a:ext uri="{FF2B5EF4-FFF2-40B4-BE49-F238E27FC236}">
                <a16:creationId xmlns:a16="http://schemas.microsoft.com/office/drawing/2014/main" id="{6C6F18ED-8DD7-5210-4B7A-92F0458CDEB2}"/>
              </a:ext>
            </a:extLst>
          </p:cNvPr>
          <p:cNvSpPr/>
          <p:nvPr/>
        </p:nvSpPr>
        <p:spPr bwMode="auto">
          <a:xfrm>
            <a:off x="708025" y="3920579"/>
            <a:ext cx="5400000" cy="2520000"/>
          </a:xfrm>
          <a:prstGeom prst="rect">
            <a:avLst/>
          </a:prstGeom>
          <a:noFill/>
          <a:ln w="9525">
            <a:solidFill>
              <a:srgbClr val="194D48"/>
            </a:solidFill>
            <a:prstDash val="solid"/>
            <a:headEnd type="none" w="med" len="med"/>
            <a:tailEnd type="none" w="med" len="med"/>
          </a:ln>
        </p:spPr>
        <p:txBody>
          <a:bodyPr wrap="square" lIns="91440" tIns="45720" rIns="91440" bIns="45720" anchor="ctr"/>
          <a:lstStyle>
            <a:defPPr/>
            <a:lvl1pPr marL="0" lvl="0" indent="0" algn="l">
              <a:defRPr sz="1600">
                <a:solidFill>
                  <a:schemeClr val="tx1"/>
                </a:solidFill>
                <a:latin typeface="Arial"/>
                <a:ea typeface="Arial"/>
                <a:cs typeface="Arial"/>
              </a:defRPr>
            </a:lvl1pPr>
            <a:lvl2pPr marL="457200" lvl="1" indent="0" algn="l">
              <a:defRPr sz="1600">
                <a:solidFill>
                  <a:schemeClr val="tx1"/>
                </a:solidFill>
                <a:latin typeface="Arial"/>
                <a:ea typeface="Arial"/>
                <a:cs typeface="Arial"/>
              </a:defRPr>
            </a:lvl2pPr>
            <a:lvl3pPr marL="914400" lvl="2" indent="0" algn="l">
              <a:defRPr sz="1600">
                <a:solidFill>
                  <a:schemeClr val="tx1"/>
                </a:solidFill>
                <a:latin typeface="Arial"/>
                <a:ea typeface="Arial"/>
                <a:cs typeface="Arial"/>
              </a:defRPr>
            </a:lvl3pPr>
            <a:lvl4pPr marL="1371600" lvl="3" indent="0" algn="l">
              <a:defRPr sz="1600">
                <a:solidFill>
                  <a:schemeClr val="tx1"/>
                </a:solidFill>
                <a:latin typeface="Arial"/>
                <a:ea typeface="Arial"/>
                <a:cs typeface="Arial"/>
              </a:defRPr>
            </a:lvl4pPr>
            <a:lvl5pPr marL="1828800" lvl="4" indent="0" algn="l">
              <a:defRPr sz="1600">
                <a:solidFill>
                  <a:schemeClr val="tx1"/>
                </a:solidFill>
                <a:latin typeface="Arial"/>
                <a:ea typeface="Arial"/>
                <a:cs typeface="Arial"/>
              </a:defRPr>
            </a:lvl5pPr>
            <a:lvl6pPr marL="2286000" lvl="5" indent="0" algn="l">
              <a:defRPr sz="1600">
                <a:solidFill>
                  <a:schemeClr val="tx1"/>
                </a:solidFill>
                <a:latin typeface="Arial"/>
                <a:ea typeface="Arial"/>
                <a:cs typeface="Arial"/>
              </a:defRPr>
            </a:lvl6pPr>
            <a:lvl7pPr marL="2743200" lvl="6" indent="0" algn="l">
              <a:defRPr sz="1600">
                <a:solidFill>
                  <a:schemeClr val="tx1"/>
                </a:solidFill>
                <a:latin typeface="Arial"/>
                <a:ea typeface="Arial"/>
                <a:cs typeface="Arial"/>
              </a:defRPr>
            </a:lvl7pPr>
            <a:lvl8pPr marL="3200400" lvl="7" indent="0" algn="l">
              <a:defRPr sz="1600">
                <a:solidFill>
                  <a:schemeClr val="tx1"/>
                </a:solidFill>
                <a:latin typeface="Arial"/>
                <a:ea typeface="Arial"/>
                <a:cs typeface="Arial"/>
              </a:defRPr>
            </a:lvl8pPr>
            <a:lvl9pPr marL="3657600" lvl="8" indent="0" algn="l">
              <a:defRPr sz="1600">
                <a:solidFill>
                  <a:schemeClr val="tx1"/>
                </a:solidFill>
                <a:latin typeface="Arial"/>
                <a:ea typeface="Arial"/>
                <a:cs typeface="Arial"/>
              </a:defRPr>
            </a:lvl9pPr>
          </a:lstStyle>
          <a:p>
            <a:pPr algn="ctr">
              <a:defRPr/>
            </a:pPr>
            <a:r>
              <a:rPr dirty="0" err="1">
                <a:latin typeface="微软雅黑"/>
                <a:ea typeface="微软雅黑"/>
                <a:cs typeface="微软雅黑"/>
              </a:rPr>
              <a:t>Дополнительное</a:t>
            </a:r>
            <a:r>
              <a:rPr dirty="0">
                <a:latin typeface="微软雅黑"/>
                <a:ea typeface="微软雅黑"/>
                <a:cs typeface="微软雅黑"/>
              </a:rPr>
              <a:t> </a:t>
            </a:r>
            <a:r>
              <a:rPr dirty="0" err="1">
                <a:latin typeface="微软雅黑"/>
                <a:ea typeface="微软雅黑"/>
                <a:cs typeface="微软雅黑"/>
              </a:rPr>
              <a:t>фото</a:t>
            </a:r>
            <a:br>
              <a:rPr lang="ru-RU" dirty="0">
                <a:latin typeface="微软雅黑"/>
                <a:ea typeface="微软雅黑"/>
                <a:cs typeface="微软雅黑"/>
              </a:rPr>
            </a:br>
            <a:r>
              <a:rPr lang="ru-RU" dirty="0">
                <a:latin typeface="微软雅黑"/>
                <a:ea typeface="微软雅黑"/>
                <a:cs typeface="微软雅黑"/>
              </a:rPr>
              <a:t>клиентская зона</a:t>
            </a:r>
            <a:endParaRPr dirty="0">
              <a:latin typeface="微软雅黑"/>
              <a:ea typeface="微软雅黑"/>
              <a:cs typeface="微软雅黑"/>
            </a:endParaRPr>
          </a:p>
          <a:p>
            <a:pPr algn="ctr">
              <a:defRPr/>
            </a:pPr>
            <a:r>
              <a:rPr lang="ru-RU" sz="1600" b="0" i="0" u="none" strike="noStrike" cap="none" spc="0" dirty="0" err="1">
                <a:solidFill>
                  <a:schemeClr val="tx1"/>
                </a:solidFill>
                <a:latin typeface="微软雅黑"/>
                <a:ea typeface="微软雅黑"/>
                <a:cs typeface="微软雅黑"/>
              </a:rPr>
              <a:t>附加照片</a:t>
            </a:r>
            <a:endParaRPr dirty="0"/>
          </a:p>
        </p:txBody>
      </p:sp>
      <p:sp>
        <p:nvSpPr>
          <p:cNvPr id="5" name="Shape 71">
            <a:extLst>
              <a:ext uri="{FF2B5EF4-FFF2-40B4-BE49-F238E27FC236}">
                <a16:creationId xmlns:a16="http://schemas.microsoft.com/office/drawing/2014/main" id="{6A4C4447-0C1A-A44B-49C3-697F28B194F4}"/>
              </a:ext>
            </a:extLst>
          </p:cNvPr>
          <p:cNvSpPr/>
          <p:nvPr/>
        </p:nvSpPr>
        <p:spPr bwMode="auto">
          <a:xfrm>
            <a:off x="708025" y="1327821"/>
            <a:ext cx="5400000" cy="2520000"/>
          </a:xfrm>
          <a:prstGeom prst="rect">
            <a:avLst/>
          </a:prstGeom>
          <a:noFill/>
          <a:ln w="9525">
            <a:solidFill>
              <a:srgbClr val="194D48"/>
            </a:solidFill>
            <a:prstDash val="solid"/>
            <a:headEnd type="none" w="med" len="med"/>
            <a:tailEnd type="none" w="med" len="med"/>
          </a:ln>
        </p:spPr>
        <p:txBody>
          <a:bodyPr wrap="none" lIns="91440" tIns="45720" rIns="91440" bIns="45720" anchor="ctr"/>
          <a:lstStyle>
            <a:defPPr/>
            <a:lvl1pPr marL="0" lvl="0" indent="0" algn="l">
              <a:defRPr sz="1600">
                <a:solidFill>
                  <a:schemeClr val="tx1"/>
                </a:solidFill>
                <a:latin typeface="Arial"/>
                <a:ea typeface="Arial"/>
                <a:cs typeface="Arial"/>
              </a:defRPr>
            </a:lvl1pPr>
            <a:lvl2pPr marL="457200" lvl="1" indent="0" algn="l">
              <a:defRPr sz="1600">
                <a:solidFill>
                  <a:schemeClr val="tx1"/>
                </a:solidFill>
                <a:latin typeface="Arial"/>
                <a:ea typeface="Arial"/>
                <a:cs typeface="Arial"/>
              </a:defRPr>
            </a:lvl2pPr>
            <a:lvl3pPr marL="914400" lvl="2" indent="0" algn="l">
              <a:defRPr sz="1600">
                <a:solidFill>
                  <a:schemeClr val="tx1"/>
                </a:solidFill>
                <a:latin typeface="Arial"/>
                <a:ea typeface="Arial"/>
                <a:cs typeface="Arial"/>
              </a:defRPr>
            </a:lvl3pPr>
            <a:lvl4pPr marL="1371600" lvl="3" indent="0" algn="l">
              <a:defRPr sz="1600">
                <a:solidFill>
                  <a:schemeClr val="tx1"/>
                </a:solidFill>
                <a:latin typeface="Arial"/>
                <a:ea typeface="Arial"/>
                <a:cs typeface="Arial"/>
              </a:defRPr>
            </a:lvl4pPr>
            <a:lvl5pPr marL="1828800" lvl="4" indent="0" algn="l">
              <a:defRPr sz="1600">
                <a:solidFill>
                  <a:schemeClr val="tx1"/>
                </a:solidFill>
                <a:latin typeface="Arial"/>
                <a:ea typeface="Arial"/>
                <a:cs typeface="Arial"/>
              </a:defRPr>
            </a:lvl5pPr>
            <a:lvl6pPr marL="2286000" lvl="5" indent="0" algn="l">
              <a:defRPr sz="1600">
                <a:solidFill>
                  <a:schemeClr val="tx1"/>
                </a:solidFill>
                <a:latin typeface="Arial"/>
                <a:ea typeface="Arial"/>
                <a:cs typeface="Arial"/>
              </a:defRPr>
            </a:lvl6pPr>
            <a:lvl7pPr marL="2743200" lvl="6" indent="0" algn="l">
              <a:defRPr sz="1600">
                <a:solidFill>
                  <a:schemeClr val="tx1"/>
                </a:solidFill>
                <a:latin typeface="Arial"/>
                <a:ea typeface="Arial"/>
                <a:cs typeface="Arial"/>
              </a:defRPr>
            </a:lvl7pPr>
            <a:lvl8pPr marL="3200400" lvl="7" indent="0" algn="l">
              <a:defRPr sz="1600">
                <a:solidFill>
                  <a:schemeClr val="tx1"/>
                </a:solidFill>
                <a:latin typeface="Arial"/>
                <a:ea typeface="Arial"/>
                <a:cs typeface="Arial"/>
              </a:defRPr>
            </a:lvl8pPr>
            <a:lvl9pPr marL="3657600" lvl="8" indent="0" algn="l">
              <a:defRPr sz="1600">
                <a:solidFill>
                  <a:schemeClr val="tx1"/>
                </a:solidFill>
                <a:latin typeface="Arial"/>
                <a:ea typeface="Arial"/>
                <a:cs typeface="Arial"/>
              </a:defRPr>
            </a:lvl9pPr>
          </a:lstStyle>
          <a:p>
            <a:pPr algn="ctr">
              <a:defRPr/>
            </a:pPr>
            <a:r>
              <a:rPr lang="ru-RU" dirty="0">
                <a:latin typeface="微软雅黑"/>
                <a:ea typeface="微软雅黑"/>
                <a:cs typeface="微软雅黑"/>
              </a:rPr>
              <a:t>Фото</a:t>
            </a:r>
            <a:r>
              <a:rPr dirty="0">
                <a:latin typeface="微软雅黑"/>
                <a:ea typeface="微软雅黑"/>
                <a:cs typeface="微软雅黑"/>
              </a:rPr>
              <a:t> </a:t>
            </a:r>
            <a:r>
              <a:rPr dirty="0" err="1">
                <a:latin typeface="微软雅黑"/>
                <a:ea typeface="微软雅黑"/>
                <a:cs typeface="微软雅黑"/>
              </a:rPr>
              <a:t>салона</a:t>
            </a:r>
            <a:endParaRPr dirty="0">
              <a:latin typeface="微软雅黑"/>
              <a:ea typeface="微软雅黑"/>
              <a:cs typeface="微软雅黑"/>
            </a:endParaRPr>
          </a:p>
          <a:p>
            <a:pPr algn="ctr">
              <a:defRPr/>
            </a:pPr>
            <a:r>
              <a:rPr lang="ru-RU" sz="1600" b="0" i="0" u="none" strike="noStrike" cap="none" spc="0" dirty="0" err="1">
                <a:solidFill>
                  <a:schemeClr val="tx1"/>
                </a:solidFill>
                <a:latin typeface="微软雅黑"/>
                <a:ea typeface="微软雅黑"/>
                <a:cs typeface="微软雅黑"/>
              </a:rPr>
              <a:t>店附加照片</a:t>
            </a:r>
            <a:endParaRPr dirty="0"/>
          </a:p>
        </p:txBody>
      </p:sp>
      <p:sp>
        <p:nvSpPr>
          <p:cNvPr id="6" name="Shape 61">
            <a:extLst>
              <a:ext uri="{FF2B5EF4-FFF2-40B4-BE49-F238E27FC236}">
                <a16:creationId xmlns:a16="http://schemas.microsoft.com/office/drawing/2014/main" id="{D9EE061D-E32E-C4E8-7802-DE0B3FFB1ABF}"/>
              </a:ext>
            </a:extLst>
          </p:cNvPr>
          <p:cNvSpPr/>
          <p:nvPr/>
        </p:nvSpPr>
        <p:spPr bwMode="auto">
          <a:xfrm>
            <a:off x="708024" y="283255"/>
            <a:ext cx="8831391" cy="557004"/>
          </a:xfrm>
          <a:prstGeom prst="rect">
            <a:avLst/>
          </a:prstGeom>
        </p:spPr>
        <p:txBody>
          <a:bodyPr lIns="91440" tIns="45720" rIns="91440" bIns="45720" anchor="ctr">
            <a:noAutofit/>
          </a:bodyPr>
          <a:lstStyle>
            <a:defPPr/>
            <a:lvl1pPr marL="0" lvl="0" indent="0" algn="l">
              <a:defRPr sz="2400">
                <a:solidFill>
                  <a:srgbClr val="4C4C4C"/>
                </a:solidFill>
                <a:latin typeface="微软雅黑"/>
                <a:ea typeface="微软雅黑"/>
                <a:cs typeface="微软雅黑"/>
              </a:defRPr>
            </a:lvl1pPr>
            <a:lvl2pPr marL="457200" lvl="1" indent="0" algn="l">
              <a:defRPr sz="4400">
                <a:solidFill>
                  <a:srgbClr val="4C4C4C"/>
                </a:solidFill>
                <a:latin typeface="Hiragino Sans GB W6"/>
                <a:ea typeface="Hiragino Sans GB W6"/>
                <a:cs typeface="Hiragino Sans GB W6"/>
              </a:defRPr>
            </a:lvl2pPr>
            <a:lvl3pPr marL="914400" lvl="2" indent="0" algn="l">
              <a:defRPr sz="4400">
                <a:solidFill>
                  <a:srgbClr val="4C4C4C"/>
                </a:solidFill>
                <a:latin typeface="Hiragino Sans GB W6"/>
                <a:ea typeface="Hiragino Sans GB W6"/>
                <a:cs typeface="Hiragino Sans GB W6"/>
              </a:defRPr>
            </a:lvl3pPr>
            <a:lvl4pPr marL="1371600" lvl="3" indent="0" algn="l">
              <a:defRPr sz="4400">
                <a:solidFill>
                  <a:srgbClr val="4C4C4C"/>
                </a:solidFill>
                <a:latin typeface="Hiragino Sans GB W6"/>
                <a:ea typeface="Hiragino Sans GB W6"/>
                <a:cs typeface="Hiragino Sans GB W6"/>
              </a:defRPr>
            </a:lvl4pPr>
            <a:lvl5pPr marL="1828800" lvl="4" indent="0" algn="l">
              <a:defRPr sz="4400">
                <a:solidFill>
                  <a:srgbClr val="4C4C4C"/>
                </a:solidFill>
                <a:latin typeface="Hiragino Sans GB W6"/>
                <a:ea typeface="Hiragino Sans GB W6"/>
                <a:cs typeface="Hiragino Sans GB W6"/>
              </a:defRPr>
            </a:lvl5pPr>
            <a:lvl6pPr marL="457200" lvl="5" indent="0" algn="ctr">
              <a:defRPr sz="4400">
                <a:solidFill>
                  <a:schemeClr val="tx1"/>
                </a:solidFill>
                <a:latin typeface="Calibri"/>
                <a:ea typeface="Calibri"/>
                <a:cs typeface="Calibri"/>
              </a:defRPr>
            </a:lvl6pPr>
            <a:lvl7pPr marL="914400" lvl="6" indent="0" algn="ctr">
              <a:defRPr sz="4400">
                <a:solidFill>
                  <a:schemeClr val="tx1"/>
                </a:solidFill>
                <a:latin typeface="Calibri"/>
                <a:ea typeface="Calibri"/>
                <a:cs typeface="Calibri"/>
              </a:defRPr>
            </a:lvl7pPr>
            <a:lvl8pPr marL="1371600" lvl="7" indent="0" algn="ctr">
              <a:defRPr sz="4400">
                <a:solidFill>
                  <a:schemeClr val="tx1"/>
                </a:solidFill>
                <a:latin typeface="Calibri"/>
                <a:ea typeface="Calibri"/>
                <a:cs typeface="Calibri"/>
              </a:defRPr>
            </a:lvl8pPr>
            <a:lvl9pPr marL="1828800" lvl="8" indent="0" algn="ctr">
              <a:defRPr sz="4400">
                <a:solidFill>
                  <a:schemeClr val="tx1"/>
                </a:solidFill>
                <a:latin typeface="Calibri"/>
                <a:ea typeface="Calibri"/>
                <a:cs typeface="Calibri"/>
              </a:defRPr>
            </a:lvl9pPr>
          </a:lstStyle>
          <a:p>
            <a:pPr>
              <a:lnSpc>
                <a:spcPct val="90000"/>
              </a:lnSpc>
              <a:defRPr/>
            </a:pPr>
            <a:r>
              <a:rPr sz="2000" b="1" dirty="0">
                <a:solidFill>
                  <a:schemeClr val="tx1">
                    <a:lumMod val="85000"/>
                    <a:lumOff val="15000"/>
                  </a:schemeClr>
                </a:solidFill>
                <a:latin typeface="Myriad Pro"/>
                <a:ea typeface="Myriad Pro"/>
                <a:cs typeface="Myriad Pro"/>
              </a:rPr>
              <a:t>СУЩЕСТВУЮЩИЙ ВИД (</a:t>
            </a:r>
            <a:r>
              <a:rPr lang="ru-RU" sz="2000" b="1" dirty="0">
                <a:solidFill>
                  <a:schemeClr val="tx1">
                    <a:lumMod val="85000"/>
                    <a:lumOff val="15000"/>
                  </a:schemeClr>
                </a:solidFill>
                <a:latin typeface="Myriad Pro"/>
                <a:ea typeface="Myriad Pro"/>
                <a:cs typeface="Myriad Pro"/>
              </a:rPr>
              <a:t>ШОУРУМ</a:t>
            </a:r>
            <a:r>
              <a:rPr sz="2000" b="1" dirty="0">
                <a:solidFill>
                  <a:schemeClr val="tx1">
                    <a:lumMod val="85000"/>
                    <a:lumOff val="15000"/>
                  </a:schemeClr>
                </a:solidFill>
                <a:latin typeface="Myriad Pro"/>
                <a:ea typeface="Myriad Pro"/>
                <a:cs typeface="Myriad Pro"/>
              </a:rPr>
              <a:t>)</a:t>
            </a:r>
            <a:r>
              <a:rPr lang="ru-RU" sz="2000" b="1" dirty="0">
                <a:solidFill>
                  <a:schemeClr val="tx1">
                    <a:lumMod val="85000"/>
                    <a:lumOff val="15000"/>
                  </a:schemeClr>
                </a:solidFill>
                <a:latin typeface="Myriad Pro"/>
                <a:ea typeface="Myriad Pro"/>
                <a:cs typeface="Myriad Pro"/>
              </a:rPr>
              <a:t>       </a:t>
            </a:r>
            <a:r>
              <a:rPr sz="2000" b="1" dirty="0">
                <a:solidFill>
                  <a:schemeClr val="tx1">
                    <a:lumMod val="85000"/>
                    <a:lumOff val="15000"/>
                  </a:schemeClr>
                </a:solidFill>
                <a:latin typeface="Myriad Pro"/>
                <a:ea typeface="Myriad Pro"/>
                <a:cs typeface="Myriad Pro"/>
              </a:rPr>
              <a:t> </a:t>
            </a:r>
            <a:r>
              <a:rPr lang="zh-CN" altLang="en-US" sz="2000" b="1" dirty="0">
                <a:solidFill>
                  <a:schemeClr val="tx1">
                    <a:lumMod val="85000"/>
                    <a:lumOff val="15000"/>
                  </a:schemeClr>
                </a:solidFill>
                <a:latin typeface="Myriad Pro"/>
                <a:ea typeface="Myriad Pro"/>
                <a:cs typeface="Myriad Pro"/>
              </a:rPr>
              <a:t>当前</a:t>
            </a:r>
            <a:r>
              <a:rPr lang="ru-RU" sz="2000" b="1" i="0" u="none" strike="noStrike" cap="none" spc="0" dirty="0" err="1">
                <a:solidFill>
                  <a:schemeClr val="tx1">
                    <a:lumMod val="85000"/>
                    <a:lumOff val="15000"/>
                  </a:schemeClr>
                </a:solidFill>
                <a:latin typeface="Myriad Pro"/>
                <a:ea typeface="Myriad Pro"/>
                <a:cs typeface="Myriad Pro"/>
              </a:rPr>
              <a:t>现场情况</a:t>
            </a:r>
            <a:endParaRPr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1" name="Shape 61"/>
          <p:cNvSpPr/>
          <p:nvPr/>
        </p:nvSpPr>
        <p:spPr bwMode="auto">
          <a:xfrm>
            <a:off x="708024" y="283255"/>
            <a:ext cx="8831391" cy="557004"/>
          </a:xfrm>
          <a:prstGeom prst="rect">
            <a:avLst/>
          </a:prstGeom>
        </p:spPr>
        <p:txBody>
          <a:bodyPr lIns="91440" tIns="45720" rIns="91440" bIns="45720" anchor="ctr">
            <a:noAutofit/>
          </a:bodyPr>
          <a:lstStyle>
            <a:defPPr/>
            <a:lvl1pPr marL="0" lvl="0" indent="0" algn="l">
              <a:defRPr sz="2400">
                <a:solidFill>
                  <a:srgbClr val="4C4C4C"/>
                </a:solidFill>
                <a:latin typeface="微软雅黑"/>
                <a:ea typeface="微软雅黑"/>
                <a:cs typeface="微软雅黑"/>
              </a:defRPr>
            </a:lvl1pPr>
            <a:lvl2pPr marL="457200" lvl="1" indent="0" algn="l">
              <a:defRPr sz="4400">
                <a:solidFill>
                  <a:srgbClr val="4C4C4C"/>
                </a:solidFill>
                <a:latin typeface="Hiragino Sans GB W6"/>
                <a:ea typeface="Hiragino Sans GB W6"/>
                <a:cs typeface="Hiragino Sans GB W6"/>
              </a:defRPr>
            </a:lvl2pPr>
            <a:lvl3pPr marL="914400" lvl="2" indent="0" algn="l">
              <a:defRPr sz="4400">
                <a:solidFill>
                  <a:srgbClr val="4C4C4C"/>
                </a:solidFill>
                <a:latin typeface="Hiragino Sans GB W6"/>
                <a:ea typeface="Hiragino Sans GB W6"/>
                <a:cs typeface="Hiragino Sans GB W6"/>
              </a:defRPr>
            </a:lvl3pPr>
            <a:lvl4pPr marL="1371600" lvl="3" indent="0" algn="l">
              <a:defRPr sz="4400">
                <a:solidFill>
                  <a:srgbClr val="4C4C4C"/>
                </a:solidFill>
                <a:latin typeface="Hiragino Sans GB W6"/>
                <a:ea typeface="Hiragino Sans GB W6"/>
                <a:cs typeface="Hiragino Sans GB W6"/>
              </a:defRPr>
            </a:lvl4pPr>
            <a:lvl5pPr marL="1828800" lvl="4" indent="0" algn="l">
              <a:defRPr sz="4400">
                <a:solidFill>
                  <a:srgbClr val="4C4C4C"/>
                </a:solidFill>
                <a:latin typeface="Hiragino Sans GB W6"/>
                <a:ea typeface="Hiragino Sans GB W6"/>
                <a:cs typeface="Hiragino Sans GB W6"/>
              </a:defRPr>
            </a:lvl5pPr>
            <a:lvl6pPr marL="457200" lvl="5" indent="0" algn="ctr">
              <a:defRPr sz="4400">
                <a:solidFill>
                  <a:schemeClr val="tx1"/>
                </a:solidFill>
                <a:latin typeface="Calibri"/>
                <a:ea typeface="Calibri"/>
                <a:cs typeface="Calibri"/>
              </a:defRPr>
            </a:lvl6pPr>
            <a:lvl7pPr marL="914400" lvl="6" indent="0" algn="ctr">
              <a:defRPr sz="4400">
                <a:solidFill>
                  <a:schemeClr val="tx1"/>
                </a:solidFill>
                <a:latin typeface="Calibri"/>
                <a:ea typeface="Calibri"/>
                <a:cs typeface="Calibri"/>
              </a:defRPr>
            </a:lvl7pPr>
            <a:lvl8pPr marL="1371600" lvl="7" indent="0" algn="ctr">
              <a:defRPr sz="4400">
                <a:solidFill>
                  <a:schemeClr val="tx1"/>
                </a:solidFill>
                <a:latin typeface="Calibri"/>
                <a:ea typeface="Calibri"/>
                <a:cs typeface="Calibri"/>
              </a:defRPr>
            </a:lvl8pPr>
            <a:lvl9pPr marL="1828800" lvl="8" indent="0" algn="ctr">
              <a:defRPr sz="4400">
                <a:solidFill>
                  <a:schemeClr val="tx1"/>
                </a:solidFill>
                <a:latin typeface="Calibri"/>
                <a:ea typeface="Calibri"/>
                <a:cs typeface="Calibri"/>
              </a:defRPr>
            </a:lvl9pPr>
          </a:lstStyle>
          <a:p>
            <a:pPr>
              <a:lnSpc>
                <a:spcPct val="90000"/>
              </a:lnSpc>
              <a:defRPr/>
            </a:pPr>
            <a:r>
              <a:rPr sz="2000" b="1" dirty="0">
                <a:solidFill>
                  <a:schemeClr val="tx1">
                    <a:lumMod val="85000"/>
                    <a:lumOff val="15000"/>
                  </a:schemeClr>
                </a:solidFill>
                <a:latin typeface="Myriad Pro"/>
                <a:ea typeface="Myriad Pro"/>
                <a:cs typeface="Myriad Pro"/>
              </a:rPr>
              <a:t>СУЩЕСТВУЮЩИЙ ВИД (</a:t>
            </a:r>
            <a:r>
              <a:rPr lang="ru-RU" sz="2000" b="1" dirty="0">
                <a:solidFill>
                  <a:schemeClr val="tx1">
                    <a:lumMod val="85000"/>
                    <a:lumOff val="15000"/>
                  </a:schemeClr>
                </a:solidFill>
                <a:latin typeface="Myriad Pro"/>
                <a:ea typeface="Myriad Pro"/>
                <a:cs typeface="Myriad Pro"/>
              </a:rPr>
              <a:t>СЕРВИС</a:t>
            </a:r>
            <a:r>
              <a:rPr sz="2000" b="1" dirty="0">
                <a:solidFill>
                  <a:schemeClr val="tx1">
                    <a:lumMod val="85000"/>
                    <a:lumOff val="15000"/>
                  </a:schemeClr>
                </a:solidFill>
                <a:latin typeface="Myriad Pro"/>
                <a:ea typeface="Myriad Pro"/>
                <a:cs typeface="Myriad Pro"/>
              </a:rPr>
              <a:t>) </a:t>
            </a:r>
            <a:r>
              <a:rPr lang="ru-RU" sz="2000" b="1" dirty="0">
                <a:solidFill>
                  <a:schemeClr val="tx1">
                    <a:lumMod val="85000"/>
                    <a:lumOff val="15000"/>
                  </a:schemeClr>
                </a:solidFill>
                <a:latin typeface="Myriad Pro"/>
                <a:ea typeface="Myriad Pro"/>
                <a:cs typeface="Myriad Pro"/>
              </a:rPr>
              <a:t>                  </a:t>
            </a:r>
            <a:r>
              <a:rPr lang="zh-CN" altLang="en-US" sz="2000" b="1" dirty="0">
                <a:solidFill>
                  <a:schemeClr val="tx1">
                    <a:lumMod val="85000"/>
                    <a:lumOff val="15000"/>
                  </a:schemeClr>
                </a:solidFill>
                <a:latin typeface="Myriad Pro"/>
                <a:ea typeface="Myriad Pro"/>
                <a:cs typeface="Myriad Pro"/>
              </a:rPr>
              <a:t>当前</a:t>
            </a:r>
            <a:r>
              <a:rPr lang="ru-RU" sz="2000" b="1" i="0" u="none" strike="noStrike" cap="none" spc="0" dirty="0" err="1">
                <a:solidFill>
                  <a:schemeClr val="tx1">
                    <a:lumMod val="85000"/>
                    <a:lumOff val="15000"/>
                  </a:schemeClr>
                </a:solidFill>
                <a:latin typeface="Myriad Pro"/>
                <a:ea typeface="Myriad Pro"/>
                <a:cs typeface="Myriad Pro"/>
              </a:rPr>
              <a:t>现场情况</a:t>
            </a:r>
            <a:endParaRPr sz="2000" dirty="0"/>
          </a:p>
        </p:txBody>
      </p:sp>
      <p:sp>
        <p:nvSpPr>
          <p:cNvPr id="2" name="Shape 62">
            <a:extLst>
              <a:ext uri="{FF2B5EF4-FFF2-40B4-BE49-F238E27FC236}">
                <a16:creationId xmlns:a16="http://schemas.microsoft.com/office/drawing/2014/main" id="{8E738CDD-9F84-5C1D-15CF-B2605810B745}"/>
              </a:ext>
            </a:extLst>
          </p:cNvPr>
          <p:cNvSpPr/>
          <p:nvPr/>
        </p:nvSpPr>
        <p:spPr bwMode="auto">
          <a:xfrm>
            <a:off x="6192609" y="3862794"/>
            <a:ext cx="5400000" cy="2520000"/>
          </a:xfrm>
          <a:prstGeom prst="rect">
            <a:avLst/>
          </a:prstGeom>
          <a:noFill/>
          <a:ln w="9525">
            <a:solidFill>
              <a:srgbClr val="194D48"/>
            </a:solidFill>
            <a:prstDash val="solid"/>
            <a:headEnd type="none" w="med" len="med"/>
            <a:tailEnd type="none" w="med" len="med"/>
          </a:ln>
        </p:spPr>
        <p:txBody>
          <a:bodyPr wrap="none" lIns="91440" tIns="45720" rIns="91440" bIns="45720" anchor="ctr"/>
          <a:lstStyle>
            <a:defPPr/>
            <a:lvl1pPr marL="0" lvl="0" indent="0" algn="l">
              <a:defRPr sz="1600">
                <a:solidFill>
                  <a:schemeClr val="tx1"/>
                </a:solidFill>
                <a:latin typeface="Arial"/>
                <a:ea typeface="Arial"/>
                <a:cs typeface="Arial"/>
              </a:defRPr>
            </a:lvl1pPr>
            <a:lvl2pPr marL="457200" lvl="1" indent="0" algn="l">
              <a:defRPr sz="1600">
                <a:solidFill>
                  <a:schemeClr val="tx1"/>
                </a:solidFill>
                <a:latin typeface="Arial"/>
                <a:ea typeface="Arial"/>
                <a:cs typeface="Arial"/>
              </a:defRPr>
            </a:lvl2pPr>
            <a:lvl3pPr marL="914400" lvl="2" indent="0" algn="l">
              <a:defRPr sz="1600">
                <a:solidFill>
                  <a:schemeClr val="tx1"/>
                </a:solidFill>
                <a:latin typeface="Arial"/>
                <a:ea typeface="Arial"/>
                <a:cs typeface="Arial"/>
              </a:defRPr>
            </a:lvl3pPr>
            <a:lvl4pPr marL="1371600" lvl="3" indent="0" algn="l">
              <a:defRPr sz="1600">
                <a:solidFill>
                  <a:schemeClr val="tx1"/>
                </a:solidFill>
                <a:latin typeface="Arial"/>
                <a:ea typeface="Arial"/>
                <a:cs typeface="Arial"/>
              </a:defRPr>
            </a:lvl4pPr>
            <a:lvl5pPr marL="1828800" lvl="4" indent="0" algn="l">
              <a:defRPr sz="1600">
                <a:solidFill>
                  <a:schemeClr val="tx1"/>
                </a:solidFill>
                <a:latin typeface="Arial"/>
                <a:ea typeface="Arial"/>
                <a:cs typeface="Arial"/>
              </a:defRPr>
            </a:lvl5pPr>
            <a:lvl6pPr marL="2286000" lvl="5" indent="0" algn="l">
              <a:defRPr sz="1600">
                <a:solidFill>
                  <a:schemeClr val="tx1"/>
                </a:solidFill>
                <a:latin typeface="Arial"/>
                <a:ea typeface="Arial"/>
                <a:cs typeface="Arial"/>
              </a:defRPr>
            </a:lvl6pPr>
            <a:lvl7pPr marL="2743200" lvl="6" indent="0" algn="l">
              <a:defRPr sz="1600">
                <a:solidFill>
                  <a:schemeClr val="tx1"/>
                </a:solidFill>
                <a:latin typeface="Arial"/>
                <a:ea typeface="Arial"/>
                <a:cs typeface="Arial"/>
              </a:defRPr>
            </a:lvl7pPr>
            <a:lvl8pPr marL="3200400" lvl="7" indent="0" algn="l">
              <a:defRPr sz="1600">
                <a:solidFill>
                  <a:schemeClr val="tx1"/>
                </a:solidFill>
                <a:latin typeface="Arial"/>
                <a:ea typeface="Arial"/>
                <a:cs typeface="Arial"/>
              </a:defRPr>
            </a:lvl8pPr>
            <a:lvl9pPr marL="3657600" lvl="8" indent="0" algn="l">
              <a:defRPr sz="1600">
                <a:solidFill>
                  <a:schemeClr val="tx1"/>
                </a:solidFill>
                <a:latin typeface="Arial"/>
                <a:ea typeface="Arial"/>
                <a:cs typeface="Arial"/>
              </a:defRPr>
            </a:lvl9pPr>
          </a:lstStyle>
          <a:p>
            <a:pPr algn="ctr">
              <a:defRPr/>
            </a:pPr>
            <a:r>
              <a:rPr dirty="0" err="1">
                <a:latin typeface="微软雅黑"/>
                <a:ea typeface="微软雅黑"/>
                <a:cs typeface="微软雅黑"/>
              </a:rPr>
              <a:t>Дополнительное</a:t>
            </a:r>
            <a:r>
              <a:rPr dirty="0">
                <a:latin typeface="微软雅黑"/>
                <a:ea typeface="微软雅黑"/>
                <a:cs typeface="微软雅黑"/>
              </a:rPr>
              <a:t> </a:t>
            </a:r>
            <a:r>
              <a:rPr dirty="0" err="1">
                <a:latin typeface="微软雅黑"/>
                <a:ea typeface="微软雅黑"/>
                <a:cs typeface="微软雅黑"/>
              </a:rPr>
              <a:t>фото</a:t>
            </a:r>
            <a:br>
              <a:rPr lang="ru-RU" dirty="0">
                <a:latin typeface="微软雅黑"/>
                <a:ea typeface="微软雅黑"/>
                <a:cs typeface="微软雅黑"/>
              </a:rPr>
            </a:br>
            <a:r>
              <a:rPr lang="ru-RU" dirty="0">
                <a:latin typeface="微软雅黑"/>
                <a:ea typeface="微软雅黑"/>
                <a:cs typeface="微软雅黑"/>
              </a:rPr>
              <a:t>склада запасных частей</a:t>
            </a:r>
            <a:endParaRPr dirty="0">
              <a:latin typeface="微软雅黑"/>
              <a:ea typeface="微软雅黑"/>
              <a:cs typeface="微软雅黑"/>
            </a:endParaRPr>
          </a:p>
          <a:p>
            <a:pPr algn="ctr">
              <a:defRPr/>
            </a:pPr>
            <a:r>
              <a:rPr dirty="0" err="1">
                <a:latin typeface="微软雅黑"/>
                <a:ea typeface="微软雅黑"/>
                <a:cs typeface="微软雅黑"/>
              </a:rPr>
              <a:t>附加照片</a:t>
            </a:r>
            <a:endParaRPr dirty="0"/>
          </a:p>
        </p:txBody>
      </p:sp>
      <p:sp>
        <p:nvSpPr>
          <p:cNvPr id="3" name="Shape 63">
            <a:extLst>
              <a:ext uri="{FF2B5EF4-FFF2-40B4-BE49-F238E27FC236}">
                <a16:creationId xmlns:a16="http://schemas.microsoft.com/office/drawing/2014/main" id="{FA0AD6B3-D139-D8C4-B7E1-1E80D49B14A2}"/>
              </a:ext>
            </a:extLst>
          </p:cNvPr>
          <p:cNvSpPr/>
          <p:nvPr/>
        </p:nvSpPr>
        <p:spPr bwMode="auto">
          <a:xfrm>
            <a:off x="6192609" y="1271449"/>
            <a:ext cx="5400000" cy="2520000"/>
          </a:xfrm>
          <a:prstGeom prst="rect">
            <a:avLst/>
          </a:prstGeom>
          <a:noFill/>
          <a:ln w="9525">
            <a:solidFill>
              <a:srgbClr val="194D48"/>
            </a:solidFill>
            <a:prstDash val="solid"/>
            <a:headEnd type="none" w="med" len="med"/>
            <a:tailEnd type="none" w="med" len="med"/>
          </a:ln>
        </p:spPr>
        <p:txBody>
          <a:bodyPr wrap="square" lIns="91440" tIns="45720" rIns="91440" bIns="45720" anchor="ctr"/>
          <a:lstStyle>
            <a:defPPr/>
            <a:lvl1pPr marL="0" lvl="0" indent="0" algn="l">
              <a:defRPr sz="1600">
                <a:solidFill>
                  <a:schemeClr val="tx1"/>
                </a:solidFill>
                <a:latin typeface="Arial"/>
                <a:ea typeface="Arial"/>
                <a:cs typeface="Arial"/>
              </a:defRPr>
            </a:lvl1pPr>
            <a:lvl2pPr marL="457200" lvl="1" indent="0" algn="l">
              <a:defRPr sz="1600">
                <a:solidFill>
                  <a:schemeClr val="tx1"/>
                </a:solidFill>
                <a:latin typeface="Arial"/>
                <a:ea typeface="Arial"/>
                <a:cs typeface="Arial"/>
              </a:defRPr>
            </a:lvl2pPr>
            <a:lvl3pPr marL="914400" lvl="2" indent="0" algn="l">
              <a:defRPr sz="1600">
                <a:solidFill>
                  <a:schemeClr val="tx1"/>
                </a:solidFill>
                <a:latin typeface="Arial"/>
                <a:ea typeface="Arial"/>
                <a:cs typeface="Arial"/>
              </a:defRPr>
            </a:lvl3pPr>
            <a:lvl4pPr marL="1371600" lvl="3" indent="0" algn="l">
              <a:defRPr sz="1600">
                <a:solidFill>
                  <a:schemeClr val="tx1"/>
                </a:solidFill>
                <a:latin typeface="Arial"/>
                <a:ea typeface="Arial"/>
                <a:cs typeface="Arial"/>
              </a:defRPr>
            </a:lvl4pPr>
            <a:lvl5pPr marL="1828800" lvl="4" indent="0" algn="l">
              <a:defRPr sz="1600">
                <a:solidFill>
                  <a:schemeClr val="tx1"/>
                </a:solidFill>
                <a:latin typeface="Arial"/>
                <a:ea typeface="Arial"/>
                <a:cs typeface="Arial"/>
              </a:defRPr>
            </a:lvl5pPr>
            <a:lvl6pPr marL="2286000" lvl="5" indent="0" algn="l">
              <a:defRPr sz="1600">
                <a:solidFill>
                  <a:schemeClr val="tx1"/>
                </a:solidFill>
                <a:latin typeface="Arial"/>
                <a:ea typeface="Arial"/>
                <a:cs typeface="Arial"/>
              </a:defRPr>
            </a:lvl6pPr>
            <a:lvl7pPr marL="2743200" lvl="6" indent="0" algn="l">
              <a:defRPr sz="1600">
                <a:solidFill>
                  <a:schemeClr val="tx1"/>
                </a:solidFill>
                <a:latin typeface="Arial"/>
                <a:ea typeface="Arial"/>
                <a:cs typeface="Arial"/>
              </a:defRPr>
            </a:lvl7pPr>
            <a:lvl8pPr marL="3200400" lvl="7" indent="0" algn="l">
              <a:defRPr sz="1600">
                <a:solidFill>
                  <a:schemeClr val="tx1"/>
                </a:solidFill>
                <a:latin typeface="Arial"/>
                <a:ea typeface="Arial"/>
                <a:cs typeface="Arial"/>
              </a:defRPr>
            </a:lvl8pPr>
            <a:lvl9pPr marL="3657600" lvl="8" indent="0" algn="l">
              <a:defRPr sz="1600">
                <a:solidFill>
                  <a:schemeClr val="tx1"/>
                </a:solidFill>
                <a:latin typeface="Arial"/>
                <a:ea typeface="Arial"/>
                <a:cs typeface="Arial"/>
              </a:defRPr>
            </a:lvl9pPr>
          </a:lstStyle>
          <a:p>
            <a:pPr algn="ctr">
              <a:defRPr/>
            </a:pPr>
            <a:r>
              <a:rPr dirty="0" err="1">
                <a:latin typeface="微软雅黑"/>
                <a:ea typeface="微软雅黑"/>
                <a:cs typeface="微软雅黑"/>
              </a:rPr>
              <a:t>Фото</a:t>
            </a:r>
            <a:r>
              <a:rPr dirty="0">
                <a:latin typeface="微软雅黑"/>
                <a:ea typeface="微软雅黑"/>
                <a:cs typeface="微软雅黑"/>
              </a:rPr>
              <a:t> </a:t>
            </a:r>
            <a:r>
              <a:rPr dirty="0" err="1">
                <a:latin typeface="微软雅黑"/>
                <a:ea typeface="微软雅黑"/>
                <a:cs typeface="微软雅黑"/>
              </a:rPr>
              <a:t>сервиса</a:t>
            </a:r>
            <a:r>
              <a:rPr dirty="0">
                <a:latin typeface="微软雅黑"/>
                <a:ea typeface="微软雅黑"/>
                <a:cs typeface="微软雅黑"/>
              </a:rPr>
              <a:t> </a:t>
            </a:r>
            <a:r>
              <a:rPr lang="ru-RU" sz="1600" b="0" i="0" u="none" strike="noStrike" cap="none" spc="0" dirty="0" err="1">
                <a:solidFill>
                  <a:schemeClr val="tx1"/>
                </a:solidFill>
                <a:latin typeface="微软雅黑"/>
                <a:ea typeface="微软雅黑"/>
                <a:cs typeface="微软雅黑"/>
              </a:rPr>
              <a:t>维修站照片</a:t>
            </a:r>
            <a:endParaRPr dirty="0"/>
          </a:p>
        </p:txBody>
      </p:sp>
      <p:sp>
        <p:nvSpPr>
          <p:cNvPr id="4" name="Shape 64">
            <a:extLst>
              <a:ext uri="{FF2B5EF4-FFF2-40B4-BE49-F238E27FC236}">
                <a16:creationId xmlns:a16="http://schemas.microsoft.com/office/drawing/2014/main" id="{F886BC5E-4CEC-5FCB-C78C-29DD359F2C31}"/>
              </a:ext>
            </a:extLst>
          </p:cNvPr>
          <p:cNvSpPr/>
          <p:nvPr/>
        </p:nvSpPr>
        <p:spPr bwMode="auto">
          <a:xfrm>
            <a:off x="708025" y="3862794"/>
            <a:ext cx="5400000" cy="2520000"/>
          </a:xfrm>
          <a:prstGeom prst="rect">
            <a:avLst/>
          </a:prstGeom>
          <a:noFill/>
          <a:ln w="9525">
            <a:solidFill>
              <a:srgbClr val="194D48"/>
            </a:solidFill>
            <a:prstDash val="solid"/>
            <a:headEnd type="none" w="med" len="med"/>
            <a:tailEnd type="none" w="med" len="med"/>
          </a:ln>
        </p:spPr>
        <p:txBody>
          <a:bodyPr wrap="none" lIns="91440" tIns="45720" rIns="91440" bIns="45720" anchor="ctr"/>
          <a:lstStyle>
            <a:defPPr/>
            <a:lvl1pPr marL="0" lvl="0" indent="0" algn="l">
              <a:defRPr sz="1600">
                <a:solidFill>
                  <a:schemeClr val="tx1"/>
                </a:solidFill>
                <a:latin typeface="Arial"/>
                <a:ea typeface="Arial"/>
                <a:cs typeface="Arial"/>
              </a:defRPr>
            </a:lvl1pPr>
            <a:lvl2pPr marL="457200" lvl="1" indent="0" algn="l">
              <a:defRPr sz="1600">
                <a:solidFill>
                  <a:schemeClr val="tx1"/>
                </a:solidFill>
                <a:latin typeface="Arial"/>
                <a:ea typeface="Arial"/>
                <a:cs typeface="Arial"/>
              </a:defRPr>
            </a:lvl2pPr>
            <a:lvl3pPr marL="914400" lvl="2" indent="0" algn="l">
              <a:defRPr sz="1600">
                <a:solidFill>
                  <a:schemeClr val="tx1"/>
                </a:solidFill>
                <a:latin typeface="Arial"/>
                <a:ea typeface="Arial"/>
                <a:cs typeface="Arial"/>
              </a:defRPr>
            </a:lvl3pPr>
            <a:lvl4pPr marL="1371600" lvl="3" indent="0" algn="l">
              <a:defRPr sz="1600">
                <a:solidFill>
                  <a:schemeClr val="tx1"/>
                </a:solidFill>
                <a:latin typeface="Arial"/>
                <a:ea typeface="Arial"/>
                <a:cs typeface="Arial"/>
              </a:defRPr>
            </a:lvl4pPr>
            <a:lvl5pPr marL="1828800" lvl="4" indent="0" algn="l">
              <a:defRPr sz="1600">
                <a:solidFill>
                  <a:schemeClr val="tx1"/>
                </a:solidFill>
                <a:latin typeface="Arial"/>
                <a:ea typeface="Arial"/>
                <a:cs typeface="Arial"/>
              </a:defRPr>
            </a:lvl5pPr>
            <a:lvl6pPr marL="2286000" lvl="5" indent="0" algn="l">
              <a:defRPr sz="1600">
                <a:solidFill>
                  <a:schemeClr val="tx1"/>
                </a:solidFill>
                <a:latin typeface="Arial"/>
                <a:ea typeface="Arial"/>
                <a:cs typeface="Arial"/>
              </a:defRPr>
            </a:lvl6pPr>
            <a:lvl7pPr marL="2743200" lvl="6" indent="0" algn="l">
              <a:defRPr sz="1600">
                <a:solidFill>
                  <a:schemeClr val="tx1"/>
                </a:solidFill>
                <a:latin typeface="Arial"/>
                <a:ea typeface="Arial"/>
                <a:cs typeface="Arial"/>
              </a:defRPr>
            </a:lvl7pPr>
            <a:lvl8pPr marL="3200400" lvl="7" indent="0" algn="l">
              <a:defRPr sz="1600">
                <a:solidFill>
                  <a:schemeClr val="tx1"/>
                </a:solidFill>
                <a:latin typeface="Arial"/>
                <a:ea typeface="Arial"/>
                <a:cs typeface="Arial"/>
              </a:defRPr>
            </a:lvl8pPr>
            <a:lvl9pPr marL="3657600" lvl="8" indent="0" algn="l">
              <a:defRPr sz="1600">
                <a:solidFill>
                  <a:schemeClr val="tx1"/>
                </a:solidFill>
                <a:latin typeface="Arial"/>
                <a:ea typeface="Arial"/>
                <a:cs typeface="Arial"/>
              </a:defRPr>
            </a:lvl9pPr>
          </a:lstStyle>
          <a:p>
            <a:pPr algn="ctr">
              <a:defRPr/>
            </a:pPr>
            <a:r>
              <a:rPr lang="ru-RU" dirty="0">
                <a:latin typeface="微软雅黑"/>
                <a:ea typeface="微软雅黑"/>
                <a:cs typeface="微软雅黑"/>
              </a:rPr>
              <a:t>Ф</a:t>
            </a:r>
            <a:r>
              <a:rPr dirty="0" err="1">
                <a:latin typeface="微软雅黑"/>
                <a:ea typeface="微软雅黑"/>
                <a:cs typeface="微软雅黑"/>
              </a:rPr>
              <a:t>ото</a:t>
            </a:r>
            <a:r>
              <a:rPr lang="ru-RU" dirty="0">
                <a:latin typeface="微软雅黑"/>
                <a:ea typeface="微软雅黑"/>
                <a:cs typeface="微软雅黑"/>
              </a:rPr>
              <a:t> станции кузовного ремонта</a:t>
            </a:r>
            <a:endParaRPr dirty="0">
              <a:latin typeface="微软雅黑"/>
              <a:ea typeface="微软雅黑"/>
              <a:cs typeface="微软雅黑"/>
            </a:endParaRPr>
          </a:p>
          <a:p>
            <a:pPr algn="ctr">
              <a:defRPr/>
            </a:pPr>
            <a:r>
              <a:rPr dirty="0" err="1">
                <a:latin typeface="微软雅黑"/>
                <a:ea typeface="微软雅黑"/>
                <a:cs typeface="微软雅黑"/>
              </a:rPr>
              <a:t>附加照片</a:t>
            </a:r>
            <a:endParaRPr dirty="0"/>
          </a:p>
        </p:txBody>
      </p:sp>
      <p:sp>
        <p:nvSpPr>
          <p:cNvPr id="5" name="Shape 65">
            <a:extLst>
              <a:ext uri="{FF2B5EF4-FFF2-40B4-BE49-F238E27FC236}">
                <a16:creationId xmlns:a16="http://schemas.microsoft.com/office/drawing/2014/main" id="{9A7F0A2A-3EB2-5F2F-F79B-C91824451B8A}"/>
              </a:ext>
            </a:extLst>
          </p:cNvPr>
          <p:cNvSpPr/>
          <p:nvPr/>
        </p:nvSpPr>
        <p:spPr bwMode="auto">
          <a:xfrm>
            <a:off x="708025" y="1272745"/>
            <a:ext cx="5400000" cy="2520000"/>
          </a:xfrm>
          <a:prstGeom prst="rect">
            <a:avLst/>
          </a:prstGeom>
          <a:noFill/>
          <a:ln w="9525">
            <a:solidFill>
              <a:srgbClr val="194D48"/>
            </a:solidFill>
            <a:prstDash val="solid"/>
            <a:headEnd type="none" w="med" len="med"/>
            <a:tailEnd type="none" w="med" len="med"/>
          </a:ln>
        </p:spPr>
        <p:txBody>
          <a:bodyPr wrap="square" lIns="91440" tIns="45720" rIns="91440" bIns="45720" anchor="ctr"/>
          <a:lstStyle>
            <a:defPPr/>
            <a:lvl1pPr marL="0" lvl="0" indent="0" algn="l">
              <a:defRPr sz="1600">
                <a:solidFill>
                  <a:schemeClr val="tx1"/>
                </a:solidFill>
                <a:latin typeface="Arial"/>
                <a:ea typeface="Arial"/>
                <a:cs typeface="Arial"/>
              </a:defRPr>
            </a:lvl1pPr>
            <a:lvl2pPr marL="457200" lvl="1" indent="0" algn="l">
              <a:defRPr sz="1600">
                <a:solidFill>
                  <a:schemeClr val="tx1"/>
                </a:solidFill>
                <a:latin typeface="Arial"/>
                <a:ea typeface="Arial"/>
                <a:cs typeface="Arial"/>
              </a:defRPr>
            </a:lvl2pPr>
            <a:lvl3pPr marL="914400" lvl="2" indent="0" algn="l">
              <a:defRPr sz="1600">
                <a:solidFill>
                  <a:schemeClr val="tx1"/>
                </a:solidFill>
                <a:latin typeface="Arial"/>
                <a:ea typeface="Arial"/>
                <a:cs typeface="Arial"/>
              </a:defRPr>
            </a:lvl3pPr>
            <a:lvl4pPr marL="1371600" lvl="3" indent="0" algn="l">
              <a:defRPr sz="1600">
                <a:solidFill>
                  <a:schemeClr val="tx1"/>
                </a:solidFill>
                <a:latin typeface="Arial"/>
                <a:ea typeface="Arial"/>
                <a:cs typeface="Arial"/>
              </a:defRPr>
            </a:lvl4pPr>
            <a:lvl5pPr marL="1828800" lvl="4" indent="0" algn="l">
              <a:defRPr sz="1600">
                <a:solidFill>
                  <a:schemeClr val="tx1"/>
                </a:solidFill>
                <a:latin typeface="Arial"/>
                <a:ea typeface="Arial"/>
                <a:cs typeface="Arial"/>
              </a:defRPr>
            </a:lvl5pPr>
            <a:lvl6pPr marL="2286000" lvl="5" indent="0" algn="l">
              <a:defRPr sz="1600">
                <a:solidFill>
                  <a:schemeClr val="tx1"/>
                </a:solidFill>
                <a:latin typeface="Arial"/>
                <a:ea typeface="Arial"/>
                <a:cs typeface="Arial"/>
              </a:defRPr>
            </a:lvl6pPr>
            <a:lvl7pPr marL="2743200" lvl="6" indent="0" algn="l">
              <a:defRPr sz="1600">
                <a:solidFill>
                  <a:schemeClr val="tx1"/>
                </a:solidFill>
                <a:latin typeface="Arial"/>
                <a:ea typeface="Arial"/>
                <a:cs typeface="Arial"/>
              </a:defRPr>
            </a:lvl7pPr>
            <a:lvl8pPr marL="3200400" lvl="7" indent="0" algn="l">
              <a:defRPr sz="1600">
                <a:solidFill>
                  <a:schemeClr val="tx1"/>
                </a:solidFill>
                <a:latin typeface="Arial"/>
                <a:ea typeface="Arial"/>
                <a:cs typeface="Arial"/>
              </a:defRPr>
            </a:lvl8pPr>
            <a:lvl9pPr marL="3657600" lvl="8" indent="0" algn="l">
              <a:defRPr sz="1600">
                <a:solidFill>
                  <a:schemeClr val="tx1"/>
                </a:solidFill>
                <a:latin typeface="Arial"/>
                <a:ea typeface="Arial"/>
                <a:cs typeface="Arial"/>
              </a:defRPr>
            </a:lvl9pPr>
          </a:lstStyle>
          <a:p>
            <a:pPr algn="ctr">
              <a:defRPr/>
            </a:pPr>
            <a:r>
              <a:rPr dirty="0" err="1">
                <a:latin typeface="微软雅黑"/>
                <a:ea typeface="微软雅黑"/>
                <a:cs typeface="微软雅黑"/>
              </a:rPr>
              <a:t>Фото</a:t>
            </a:r>
            <a:r>
              <a:rPr dirty="0">
                <a:latin typeface="微软雅黑"/>
                <a:ea typeface="微软雅黑"/>
                <a:cs typeface="微软雅黑"/>
              </a:rPr>
              <a:t> </a:t>
            </a:r>
            <a:r>
              <a:rPr dirty="0" err="1">
                <a:latin typeface="微软雅黑"/>
                <a:ea typeface="微软雅黑"/>
                <a:cs typeface="微软雅黑"/>
              </a:rPr>
              <a:t>сервиса</a:t>
            </a:r>
            <a:r>
              <a:rPr dirty="0">
                <a:latin typeface="微软雅黑"/>
                <a:ea typeface="微软雅黑"/>
                <a:cs typeface="微软雅黑"/>
              </a:rPr>
              <a:t> </a:t>
            </a:r>
            <a:r>
              <a:rPr dirty="0" err="1">
                <a:latin typeface="微软雅黑"/>
                <a:ea typeface="微软雅黑"/>
                <a:cs typeface="微软雅黑"/>
              </a:rPr>
              <a:t>维修站照片</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Shape 61">
            <a:extLst>
              <a:ext uri="{FF2B5EF4-FFF2-40B4-BE49-F238E27FC236}">
                <a16:creationId xmlns:a16="http://schemas.microsoft.com/office/drawing/2014/main" id="{D9EE061D-E32E-C4E8-7802-DE0B3FFB1ABF}"/>
              </a:ext>
            </a:extLst>
          </p:cNvPr>
          <p:cNvSpPr/>
          <p:nvPr/>
        </p:nvSpPr>
        <p:spPr bwMode="auto">
          <a:xfrm>
            <a:off x="708024" y="283255"/>
            <a:ext cx="9084369" cy="557004"/>
          </a:xfrm>
          <a:prstGeom prst="rect">
            <a:avLst/>
          </a:prstGeom>
        </p:spPr>
        <p:txBody>
          <a:bodyPr lIns="91440" tIns="45720" rIns="91440" bIns="45720" anchor="ctr">
            <a:noAutofit/>
          </a:bodyPr>
          <a:lstStyle>
            <a:defPPr/>
            <a:lvl1pPr marL="0" lvl="0" indent="0" algn="l">
              <a:defRPr sz="2400">
                <a:solidFill>
                  <a:srgbClr val="4C4C4C"/>
                </a:solidFill>
                <a:latin typeface="微软雅黑"/>
                <a:ea typeface="微软雅黑"/>
                <a:cs typeface="微软雅黑"/>
              </a:defRPr>
            </a:lvl1pPr>
            <a:lvl2pPr marL="457200" lvl="1" indent="0" algn="l">
              <a:defRPr sz="4400">
                <a:solidFill>
                  <a:srgbClr val="4C4C4C"/>
                </a:solidFill>
                <a:latin typeface="Hiragino Sans GB W6"/>
                <a:ea typeface="Hiragino Sans GB W6"/>
                <a:cs typeface="Hiragino Sans GB W6"/>
              </a:defRPr>
            </a:lvl2pPr>
            <a:lvl3pPr marL="914400" lvl="2" indent="0" algn="l">
              <a:defRPr sz="4400">
                <a:solidFill>
                  <a:srgbClr val="4C4C4C"/>
                </a:solidFill>
                <a:latin typeface="Hiragino Sans GB W6"/>
                <a:ea typeface="Hiragino Sans GB W6"/>
                <a:cs typeface="Hiragino Sans GB W6"/>
              </a:defRPr>
            </a:lvl3pPr>
            <a:lvl4pPr marL="1371600" lvl="3" indent="0" algn="l">
              <a:defRPr sz="4400">
                <a:solidFill>
                  <a:srgbClr val="4C4C4C"/>
                </a:solidFill>
                <a:latin typeface="Hiragino Sans GB W6"/>
                <a:ea typeface="Hiragino Sans GB W6"/>
                <a:cs typeface="Hiragino Sans GB W6"/>
              </a:defRPr>
            </a:lvl4pPr>
            <a:lvl5pPr marL="1828800" lvl="4" indent="0" algn="l">
              <a:defRPr sz="4400">
                <a:solidFill>
                  <a:srgbClr val="4C4C4C"/>
                </a:solidFill>
                <a:latin typeface="Hiragino Sans GB W6"/>
                <a:ea typeface="Hiragino Sans GB W6"/>
                <a:cs typeface="Hiragino Sans GB W6"/>
              </a:defRPr>
            </a:lvl5pPr>
            <a:lvl6pPr marL="457200" lvl="5" indent="0" algn="ctr">
              <a:defRPr sz="4400">
                <a:solidFill>
                  <a:schemeClr val="tx1"/>
                </a:solidFill>
                <a:latin typeface="Calibri"/>
                <a:ea typeface="Calibri"/>
                <a:cs typeface="Calibri"/>
              </a:defRPr>
            </a:lvl6pPr>
            <a:lvl7pPr marL="914400" lvl="6" indent="0" algn="ctr">
              <a:defRPr sz="4400">
                <a:solidFill>
                  <a:schemeClr val="tx1"/>
                </a:solidFill>
                <a:latin typeface="Calibri"/>
                <a:ea typeface="Calibri"/>
                <a:cs typeface="Calibri"/>
              </a:defRPr>
            </a:lvl7pPr>
            <a:lvl8pPr marL="1371600" lvl="7" indent="0" algn="ctr">
              <a:defRPr sz="4400">
                <a:solidFill>
                  <a:schemeClr val="tx1"/>
                </a:solidFill>
                <a:latin typeface="Calibri"/>
                <a:ea typeface="Calibri"/>
                <a:cs typeface="Calibri"/>
              </a:defRPr>
            </a:lvl8pPr>
            <a:lvl9pPr marL="1828800" lvl="8" indent="0" algn="ctr">
              <a:defRPr sz="4400">
                <a:solidFill>
                  <a:schemeClr val="tx1"/>
                </a:solidFill>
                <a:latin typeface="Calibri"/>
                <a:ea typeface="Calibri"/>
                <a:cs typeface="Calibri"/>
              </a:defRPr>
            </a:lvl9pPr>
          </a:lstStyle>
          <a:p>
            <a:pPr>
              <a:lnSpc>
                <a:spcPct val="90000"/>
              </a:lnSpc>
              <a:defRPr/>
            </a:pPr>
            <a:r>
              <a:rPr lang="ru-RU" sz="2000" b="1" dirty="0">
                <a:solidFill>
                  <a:schemeClr val="tx1">
                    <a:lumMod val="85000"/>
                    <a:lumOff val="15000"/>
                  </a:schemeClr>
                </a:solidFill>
                <a:latin typeface="Myriad Pro"/>
                <a:ea typeface="Myriad Pro"/>
                <a:cs typeface="Myriad Pro"/>
              </a:rPr>
              <a:t>ВИЗУАЛИЗАЦИЯ ФАСАДА </a:t>
            </a:r>
            <a:r>
              <a:rPr sz="2000" b="1" dirty="0">
                <a:solidFill>
                  <a:schemeClr val="tx1">
                    <a:lumMod val="85000"/>
                    <a:lumOff val="15000"/>
                  </a:schemeClr>
                </a:solidFill>
                <a:latin typeface="Myriad Pro"/>
                <a:ea typeface="Myriad Pro"/>
                <a:cs typeface="Myriad Pro"/>
              </a:rPr>
              <a:t>(ФОТО</a:t>
            </a:r>
            <a:r>
              <a:rPr lang="ru-RU" sz="2000" b="1" dirty="0">
                <a:solidFill>
                  <a:schemeClr val="tx1">
                    <a:lumMod val="85000"/>
                    <a:lumOff val="15000"/>
                  </a:schemeClr>
                </a:solidFill>
                <a:latin typeface="Myriad Pro"/>
                <a:ea typeface="Myriad Pro"/>
                <a:cs typeface="Myriad Pro"/>
              </a:rPr>
              <a:t>ПРИВЯЗКА</a:t>
            </a:r>
            <a:r>
              <a:rPr sz="2000" b="1" dirty="0">
                <a:solidFill>
                  <a:schemeClr val="tx1">
                    <a:lumMod val="85000"/>
                    <a:lumOff val="15000"/>
                  </a:schemeClr>
                </a:solidFill>
                <a:latin typeface="Myriad Pro"/>
                <a:ea typeface="Myriad Pro"/>
                <a:cs typeface="Myriad Pro"/>
              </a:rPr>
              <a:t>)</a:t>
            </a:r>
            <a:r>
              <a:rPr lang="ru-RU" sz="2000" b="1" dirty="0">
                <a:solidFill>
                  <a:schemeClr val="tx1">
                    <a:lumMod val="85000"/>
                    <a:lumOff val="15000"/>
                  </a:schemeClr>
                </a:solidFill>
                <a:latin typeface="Myriad Pro"/>
                <a:ea typeface="Myriad Pro"/>
                <a:cs typeface="Myriad Pro"/>
              </a:rPr>
              <a:t>    </a:t>
            </a:r>
            <a:r>
              <a:rPr lang="zh-CN" altLang="en-US" sz="2000" b="1" dirty="0">
                <a:solidFill>
                  <a:schemeClr val="tx1">
                    <a:lumMod val="85000"/>
                    <a:lumOff val="15000"/>
                  </a:schemeClr>
                </a:solidFill>
                <a:latin typeface="Myriad Pro"/>
                <a:ea typeface="Myriad Pro"/>
                <a:cs typeface="Myriad Pro"/>
              </a:rPr>
              <a:t>立面可视化（照片装订）</a:t>
            </a:r>
            <a:endParaRPr sz="2000" dirty="0">
              <a:latin typeface="Myriad Pro"/>
            </a:endParaRPr>
          </a:p>
        </p:txBody>
      </p:sp>
      <p:sp>
        <p:nvSpPr>
          <p:cNvPr id="9" name="Прямоугольник 8">
            <a:extLst>
              <a:ext uri="{FF2B5EF4-FFF2-40B4-BE49-F238E27FC236}">
                <a16:creationId xmlns:a16="http://schemas.microsoft.com/office/drawing/2014/main" id="{0DAED2E6-CBA1-4078-9331-0B04F0EC73B8}"/>
              </a:ext>
            </a:extLst>
          </p:cNvPr>
          <p:cNvSpPr/>
          <p:nvPr/>
        </p:nvSpPr>
        <p:spPr>
          <a:xfrm>
            <a:off x="872845" y="1088968"/>
            <a:ext cx="3061883" cy="1352764"/>
          </a:xfrm>
          <a:prstGeom prst="rect">
            <a:avLst/>
          </a:prstGeom>
          <a:solidFill>
            <a:srgbClr val="194D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a:extLst>
              <a:ext uri="{FF2B5EF4-FFF2-40B4-BE49-F238E27FC236}">
                <a16:creationId xmlns:a16="http://schemas.microsoft.com/office/drawing/2014/main" id="{D9E5AC87-A1C9-4C12-B719-8FBD7E18F3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389" y="0"/>
            <a:ext cx="3061883" cy="3059334"/>
          </a:xfrm>
          <a:prstGeom prst="rect">
            <a:avLst/>
          </a:prstGeom>
        </p:spPr>
      </p:pic>
      <p:sp>
        <p:nvSpPr>
          <p:cNvPr id="10" name="Shape 53">
            <a:extLst>
              <a:ext uri="{FF2B5EF4-FFF2-40B4-BE49-F238E27FC236}">
                <a16:creationId xmlns:a16="http://schemas.microsoft.com/office/drawing/2014/main" id="{1BEF13B2-6A48-4385-9F24-84BBED0B3BBA}"/>
              </a:ext>
            </a:extLst>
          </p:cNvPr>
          <p:cNvSpPr/>
          <p:nvPr/>
        </p:nvSpPr>
        <p:spPr bwMode="auto">
          <a:xfrm>
            <a:off x="9235021" y="2024380"/>
            <a:ext cx="1991204" cy="417352"/>
          </a:xfrm>
          <a:prstGeom prst="rect">
            <a:avLst/>
          </a:prstGeom>
          <a:solidFill>
            <a:srgbClr val="194D48"/>
          </a:solidFill>
        </p:spPr>
        <p:style>
          <a:lnRef idx="2">
            <a:schemeClr val="accent1">
              <a:shade val="50000"/>
            </a:schemeClr>
          </a:lnRef>
          <a:fillRef idx="0">
            <a:srgbClr val="000000"/>
          </a:fillRef>
          <a:effectRef idx="0">
            <a:srgbClr val="000000"/>
          </a:effectRef>
          <a:fontRef idx="none"/>
        </p:style>
        <p:txBody>
          <a:bodyPr lIns="91440" tIns="45720" rIns="91440" bIns="45720" anchor="ctr"/>
          <a:lstStyle>
            <a:defPPr/>
            <a:lvl1pPr marL="0" lvl="0" indent="0" algn="l">
              <a:defRPr sz="1600">
                <a:solidFill>
                  <a:schemeClr val="lt1"/>
                </a:solidFill>
                <a:latin typeface="+mn-lt"/>
                <a:ea typeface="+mn-ea"/>
                <a:cs typeface="+mn-cs"/>
              </a:defRPr>
            </a:lvl1pPr>
            <a:lvl2pPr marL="457200" lvl="1" indent="0" algn="l">
              <a:defRPr sz="1600">
                <a:solidFill>
                  <a:schemeClr val="lt1"/>
                </a:solidFill>
                <a:latin typeface="+mn-lt"/>
                <a:ea typeface="+mn-ea"/>
                <a:cs typeface="+mn-cs"/>
              </a:defRPr>
            </a:lvl2pPr>
            <a:lvl3pPr marL="914400" lvl="2" indent="0" algn="l">
              <a:defRPr sz="1600">
                <a:solidFill>
                  <a:schemeClr val="lt1"/>
                </a:solidFill>
                <a:latin typeface="+mn-lt"/>
                <a:ea typeface="+mn-ea"/>
                <a:cs typeface="+mn-cs"/>
              </a:defRPr>
            </a:lvl3pPr>
            <a:lvl4pPr marL="1371600" lvl="3" indent="0" algn="l">
              <a:defRPr sz="1600">
                <a:solidFill>
                  <a:schemeClr val="lt1"/>
                </a:solidFill>
                <a:latin typeface="+mn-lt"/>
                <a:ea typeface="+mn-ea"/>
                <a:cs typeface="+mn-cs"/>
              </a:defRPr>
            </a:lvl4pPr>
            <a:lvl5pPr marL="1828800" lvl="4" indent="0" algn="l">
              <a:defRPr sz="1600">
                <a:solidFill>
                  <a:schemeClr val="lt1"/>
                </a:solidFill>
                <a:latin typeface="+mn-lt"/>
                <a:ea typeface="+mn-ea"/>
                <a:cs typeface="+mn-cs"/>
              </a:defRPr>
            </a:lvl5pPr>
            <a:lvl6pPr marL="2286000" lvl="5" indent="0" algn="l">
              <a:defRPr sz="1600">
                <a:solidFill>
                  <a:schemeClr val="lt1"/>
                </a:solidFill>
                <a:latin typeface="+mn-lt"/>
                <a:ea typeface="+mn-ea"/>
                <a:cs typeface="+mn-cs"/>
              </a:defRPr>
            </a:lvl6pPr>
            <a:lvl7pPr marL="2743200" lvl="6" indent="0" algn="l">
              <a:defRPr sz="1600">
                <a:solidFill>
                  <a:schemeClr val="lt1"/>
                </a:solidFill>
                <a:latin typeface="+mn-lt"/>
                <a:ea typeface="+mn-ea"/>
                <a:cs typeface="+mn-cs"/>
              </a:defRPr>
            </a:lvl7pPr>
            <a:lvl8pPr marL="3200400" lvl="7" indent="0" algn="l">
              <a:defRPr sz="1600">
                <a:solidFill>
                  <a:schemeClr val="lt1"/>
                </a:solidFill>
                <a:latin typeface="+mn-lt"/>
                <a:ea typeface="+mn-ea"/>
                <a:cs typeface="+mn-cs"/>
              </a:defRPr>
            </a:lvl8pPr>
            <a:lvl9pPr marL="3657600" lvl="8" indent="0" algn="l">
              <a:defRPr sz="1600">
                <a:solidFill>
                  <a:schemeClr val="lt1"/>
                </a:solidFill>
                <a:latin typeface="+mn-lt"/>
                <a:ea typeface="+mn-ea"/>
                <a:cs typeface="+mn-cs"/>
              </a:defRPr>
            </a:lvl9pPr>
          </a:lstStyle>
          <a:p>
            <a:pPr algn="ctr">
              <a:defRPr/>
            </a:pPr>
            <a:r>
              <a:rPr sz="1800" dirty="0" err="1"/>
              <a:t>Пример</a:t>
            </a:r>
            <a:r>
              <a:rPr sz="1800" dirty="0"/>
              <a:t> </a:t>
            </a:r>
            <a:r>
              <a:rPr sz="1800" dirty="0" err="1"/>
              <a:t>例如</a:t>
            </a:r>
            <a:endParaRPr sz="1100" dirty="0"/>
          </a:p>
        </p:txBody>
      </p:sp>
      <p:pic>
        <p:nvPicPr>
          <p:cNvPr id="11" name="Рисунок 10">
            <a:extLst>
              <a:ext uri="{FF2B5EF4-FFF2-40B4-BE49-F238E27FC236}">
                <a16:creationId xmlns:a16="http://schemas.microsoft.com/office/drawing/2014/main" id="{78648CC2-E3B9-4F77-95FF-D2D417B63DBB}"/>
              </a:ext>
            </a:extLst>
          </p:cNvPr>
          <p:cNvPicPr>
            <a:picLocks noChangeAspect="1"/>
          </p:cNvPicPr>
          <p:nvPr/>
        </p:nvPicPr>
        <p:blipFill>
          <a:blip r:embed="rId4"/>
          <a:stretch>
            <a:fillRect/>
          </a:stretch>
        </p:blipFill>
        <p:spPr>
          <a:xfrm>
            <a:off x="872845" y="2687151"/>
            <a:ext cx="3843767" cy="2434001"/>
          </a:xfrm>
          <a:prstGeom prst="rect">
            <a:avLst/>
          </a:prstGeom>
        </p:spPr>
      </p:pic>
      <p:pic>
        <p:nvPicPr>
          <p:cNvPr id="12" name="Рисунок 11">
            <a:extLst>
              <a:ext uri="{FF2B5EF4-FFF2-40B4-BE49-F238E27FC236}">
                <a16:creationId xmlns:a16="http://schemas.microsoft.com/office/drawing/2014/main" id="{FFFEB3D5-D663-4A15-B5B7-3FB8A70D96DF}"/>
              </a:ext>
            </a:extLst>
          </p:cNvPr>
          <p:cNvPicPr>
            <a:picLocks noChangeAspect="1"/>
          </p:cNvPicPr>
          <p:nvPr/>
        </p:nvPicPr>
        <p:blipFill>
          <a:blip r:embed="rId5"/>
          <a:stretch>
            <a:fillRect/>
          </a:stretch>
        </p:blipFill>
        <p:spPr>
          <a:xfrm>
            <a:off x="6991153" y="2591968"/>
            <a:ext cx="4487737" cy="2624366"/>
          </a:xfrm>
          <a:prstGeom prst="rect">
            <a:avLst/>
          </a:prstGeom>
        </p:spPr>
      </p:pic>
      <p:sp>
        <p:nvSpPr>
          <p:cNvPr id="14" name="TextBox 13">
            <a:extLst>
              <a:ext uri="{FF2B5EF4-FFF2-40B4-BE49-F238E27FC236}">
                <a16:creationId xmlns:a16="http://schemas.microsoft.com/office/drawing/2014/main" id="{F15F4B6E-74F2-4B42-9828-3D027B3581D3}"/>
              </a:ext>
            </a:extLst>
          </p:cNvPr>
          <p:cNvSpPr txBox="1"/>
          <p:nvPr/>
        </p:nvSpPr>
        <p:spPr>
          <a:xfrm>
            <a:off x="776389" y="5407818"/>
            <a:ext cx="10522469" cy="110799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u-RU" sz="1100" dirty="0">
                <a:solidFill>
                  <a:schemeClr val="tx1">
                    <a:lumMod val="85000"/>
                    <a:lumOff val="15000"/>
                  </a:schemeClr>
                </a:solidFill>
                <a:latin typeface="Fira Sans" panose="020B0503050000020004" pitchFamily="34" charset="0"/>
              </a:rPr>
              <a:t>Размещение логотипа </a:t>
            </a:r>
            <a:r>
              <a:rPr lang="en-US" sz="1100" dirty="0">
                <a:solidFill>
                  <a:schemeClr val="tx1">
                    <a:lumMod val="85000"/>
                    <a:lumOff val="15000"/>
                  </a:schemeClr>
                </a:solidFill>
                <a:latin typeface="Fira Sans" panose="020B0503050000020004" pitchFamily="34" charset="0"/>
              </a:rPr>
              <a:t>Li </a:t>
            </a:r>
            <a:r>
              <a:rPr lang="ru-RU" sz="1100" dirty="0">
                <a:solidFill>
                  <a:schemeClr val="tx1">
                    <a:lumMod val="85000"/>
                    <a:lumOff val="15000"/>
                  </a:schemeClr>
                </a:solidFill>
                <a:latin typeface="Fira Sans" panose="020B0503050000020004" pitchFamily="34" charset="0"/>
              </a:rPr>
              <a:t>строго по центру фасада на фризе или остеклении.</a:t>
            </a:r>
            <a:r>
              <a:rPr lang="en-US" sz="1100" dirty="0">
                <a:solidFill>
                  <a:schemeClr val="tx1">
                    <a:lumMod val="85000"/>
                    <a:lumOff val="15000"/>
                  </a:schemeClr>
                </a:solidFill>
                <a:latin typeface="Fira Sans" panose="020B0503050000020004" pitchFamily="34" charset="0"/>
              </a:rPr>
              <a:t> </a:t>
            </a:r>
            <a:r>
              <a:rPr lang="ru-RU" sz="1100" dirty="0">
                <a:solidFill>
                  <a:schemeClr val="tx1">
                    <a:lumMod val="85000"/>
                    <a:lumOff val="15000"/>
                  </a:schemeClr>
                </a:solidFill>
                <a:latin typeface="Fira Sans" panose="020B0503050000020004" pitchFamily="34" charset="0"/>
              </a:rPr>
              <a:t>Наличие/сохранение логотипов других брендов в монобрендовом салоне не допускается. Сохранение текущего фасадного фриза дилера на этапе запуска дилерского центра определяется архитектурой здания, сложные фризы должны быть сразу заменены на стандартные панели.</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ru-RU" sz="1100" dirty="0">
              <a:solidFill>
                <a:schemeClr val="tx1">
                  <a:lumMod val="85000"/>
                  <a:lumOff val="15000"/>
                </a:schemeClr>
              </a:solidFill>
              <a:latin typeface="Fira Sans" panose="020B05030500000200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1100" dirty="0">
                <a:solidFill>
                  <a:schemeClr val="tx1">
                    <a:lumMod val="85000"/>
                    <a:lumOff val="15000"/>
                  </a:schemeClr>
                </a:solidFill>
                <a:latin typeface="Fira Sans" panose="020B0503050000020004" pitchFamily="34" charset="0"/>
              </a:rPr>
              <a:t>Li</a:t>
            </a:r>
            <a:r>
              <a:rPr lang="zh-CN" altLang="en-US" sz="1100" dirty="0">
                <a:solidFill>
                  <a:schemeClr val="tx1">
                    <a:lumMod val="85000"/>
                    <a:lumOff val="15000"/>
                  </a:schemeClr>
                </a:solidFill>
                <a:latin typeface="Fira Sans" panose="020B0503050000020004" pitchFamily="34" charset="0"/>
              </a:rPr>
              <a:t>标志严格放置在楣板或玻璃幕墙的中心。 不允许在单一品牌陈列室内出现</a:t>
            </a:r>
            <a:r>
              <a:rPr lang="en-US" altLang="zh-CN" sz="1100" dirty="0">
                <a:solidFill>
                  <a:schemeClr val="tx1">
                    <a:lumMod val="85000"/>
                    <a:lumOff val="15000"/>
                  </a:schemeClr>
                </a:solidFill>
                <a:latin typeface="Fira Sans" panose="020B0503050000020004" pitchFamily="34" charset="0"/>
              </a:rPr>
              <a:t>/</a:t>
            </a:r>
            <a:r>
              <a:rPr lang="zh-CN" altLang="en-US" sz="1100" dirty="0">
                <a:solidFill>
                  <a:schemeClr val="tx1">
                    <a:lumMod val="85000"/>
                    <a:lumOff val="15000"/>
                  </a:schemeClr>
                </a:solidFill>
                <a:latin typeface="Fira Sans" panose="020B0503050000020004" pitchFamily="34" charset="0"/>
              </a:rPr>
              <a:t>保留其他品牌的标志。 经销商目前的立面楣板在经销商推出阶段的保存是由建筑物的架构决定的，复杂的楣板应立即更换为标准</a:t>
            </a:r>
            <a:r>
              <a:rPr lang="en-US" altLang="zh-CN" sz="1100" dirty="0">
                <a:solidFill>
                  <a:schemeClr val="tx1">
                    <a:lumMod val="85000"/>
                    <a:lumOff val="15000"/>
                  </a:schemeClr>
                </a:solidFill>
                <a:latin typeface="Fira Sans" panose="020B0503050000020004" pitchFamily="34" charset="0"/>
              </a:rPr>
              <a:t>Li</a:t>
            </a:r>
            <a:r>
              <a:rPr lang="zh-CN" altLang="en-US" sz="1100" dirty="0">
                <a:solidFill>
                  <a:schemeClr val="tx1">
                    <a:lumMod val="85000"/>
                    <a:lumOff val="15000"/>
                  </a:schemeClr>
                </a:solidFill>
                <a:latin typeface="Fira Sans" panose="020B0503050000020004" pitchFamily="34" charset="0"/>
              </a:rPr>
              <a:t>汽车面板。</a:t>
            </a:r>
            <a:endParaRPr lang="ru-RU" sz="1100" dirty="0">
              <a:solidFill>
                <a:schemeClr val="tx1">
                  <a:lumMod val="85000"/>
                  <a:lumOff val="15000"/>
                </a:schemeClr>
              </a:solidFill>
              <a:latin typeface="Fira Sans" panose="020B0503050000020004" pitchFamily="34" charset="0"/>
            </a:endParaRPr>
          </a:p>
        </p:txBody>
      </p:sp>
      <p:sp>
        <p:nvSpPr>
          <p:cNvPr id="17" name="Shape 53">
            <a:extLst>
              <a:ext uri="{FF2B5EF4-FFF2-40B4-BE49-F238E27FC236}">
                <a16:creationId xmlns:a16="http://schemas.microsoft.com/office/drawing/2014/main" id="{7AB7F520-46EF-40ED-BE0C-FD1817FD69E9}"/>
              </a:ext>
            </a:extLst>
          </p:cNvPr>
          <p:cNvSpPr/>
          <p:nvPr/>
        </p:nvSpPr>
        <p:spPr bwMode="auto">
          <a:xfrm>
            <a:off x="1476221" y="1995574"/>
            <a:ext cx="1991204" cy="417352"/>
          </a:xfrm>
          <a:prstGeom prst="rect">
            <a:avLst/>
          </a:prstGeom>
          <a:solidFill>
            <a:srgbClr val="194D48"/>
          </a:solidFill>
        </p:spPr>
        <p:style>
          <a:lnRef idx="2">
            <a:schemeClr val="accent1">
              <a:shade val="50000"/>
            </a:schemeClr>
          </a:lnRef>
          <a:fillRef idx="0">
            <a:srgbClr val="000000"/>
          </a:fillRef>
          <a:effectRef idx="0">
            <a:srgbClr val="000000"/>
          </a:effectRef>
          <a:fontRef idx="none"/>
        </p:style>
        <p:txBody>
          <a:bodyPr lIns="91440" tIns="45720" rIns="91440" bIns="45720" anchor="ctr"/>
          <a:lstStyle>
            <a:defPPr/>
            <a:lvl1pPr marL="0" lvl="0" indent="0" algn="l">
              <a:defRPr sz="1600">
                <a:solidFill>
                  <a:schemeClr val="lt1"/>
                </a:solidFill>
                <a:latin typeface="+mn-lt"/>
                <a:ea typeface="+mn-ea"/>
                <a:cs typeface="+mn-cs"/>
              </a:defRPr>
            </a:lvl1pPr>
            <a:lvl2pPr marL="457200" lvl="1" indent="0" algn="l">
              <a:defRPr sz="1600">
                <a:solidFill>
                  <a:schemeClr val="lt1"/>
                </a:solidFill>
                <a:latin typeface="+mn-lt"/>
                <a:ea typeface="+mn-ea"/>
                <a:cs typeface="+mn-cs"/>
              </a:defRPr>
            </a:lvl2pPr>
            <a:lvl3pPr marL="914400" lvl="2" indent="0" algn="l">
              <a:defRPr sz="1600">
                <a:solidFill>
                  <a:schemeClr val="lt1"/>
                </a:solidFill>
                <a:latin typeface="+mn-lt"/>
                <a:ea typeface="+mn-ea"/>
                <a:cs typeface="+mn-cs"/>
              </a:defRPr>
            </a:lvl3pPr>
            <a:lvl4pPr marL="1371600" lvl="3" indent="0" algn="l">
              <a:defRPr sz="1600">
                <a:solidFill>
                  <a:schemeClr val="lt1"/>
                </a:solidFill>
                <a:latin typeface="+mn-lt"/>
                <a:ea typeface="+mn-ea"/>
                <a:cs typeface="+mn-cs"/>
              </a:defRPr>
            </a:lvl4pPr>
            <a:lvl5pPr marL="1828800" lvl="4" indent="0" algn="l">
              <a:defRPr sz="1600">
                <a:solidFill>
                  <a:schemeClr val="lt1"/>
                </a:solidFill>
                <a:latin typeface="+mn-lt"/>
                <a:ea typeface="+mn-ea"/>
                <a:cs typeface="+mn-cs"/>
              </a:defRPr>
            </a:lvl5pPr>
            <a:lvl6pPr marL="2286000" lvl="5" indent="0" algn="l">
              <a:defRPr sz="1600">
                <a:solidFill>
                  <a:schemeClr val="lt1"/>
                </a:solidFill>
                <a:latin typeface="+mn-lt"/>
                <a:ea typeface="+mn-ea"/>
                <a:cs typeface="+mn-cs"/>
              </a:defRPr>
            </a:lvl6pPr>
            <a:lvl7pPr marL="2743200" lvl="6" indent="0" algn="l">
              <a:defRPr sz="1600">
                <a:solidFill>
                  <a:schemeClr val="lt1"/>
                </a:solidFill>
                <a:latin typeface="+mn-lt"/>
                <a:ea typeface="+mn-ea"/>
                <a:cs typeface="+mn-cs"/>
              </a:defRPr>
            </a:lvl7pPr>
            <a:lvl8pPr marL="3200400" lvl="7" indent="0" algn="l">
              <a:defRPr sz="1600">
                <a:solidFill>
                  <a:schemeClr val="lt1"/>
                </a:solidFill>
                <a:latin typeface="+mn-lt"/>
                <a:ea typeface="+mn-ea"/>
                <a:cs typeface="+mn-cs"/>
              </a:defRPr>
            </a:lvl8pPr>
            <a:lvl9pPr marL="3657600" lvl="8" indent="0" algn="l">
              <a:defRPr sz="1600">
                <a:solidFill>
                  <a:schemeClr val="lt1"/>
                </a:solidFill>
                <a:latin typeface="+mn-lt"/>
                <a:ea typeface="+mn-ea"/>
                <a:cs typeface="+mn-cs"/>
              </a:defRPr>
            </a:lvl9pPr>
          </a:lstStyle>
          <a:p>
            <a:pPr algn="ctr">
              <a:defRPr/>
            </a:pPr>
            <a:r>
              <a:rPr lang="ru-RU" altLang="zh-CN" sz="2000" b="0" i="0" dirty="0">
                <a:solidFill>
                  <a:schemeClr val="bg1"/>
                </a:solidFill>
                <a:effectLst/>
                <a:latin typeface="YS Text"/>
              </a:rPr>
              <a:t>Логотип </a:t>
            </a:r>
            <a:r>
              <a:rPr lang="zh-CN" altLang="en-US" sz="2000" b="0" i="0" dirty="0">
                <a:solidFill>
                  <a:schemeClr val="bg1"/>
                </a:solidFill>
                <a:effectLst/>
                <a:latin typeface="YS Text"/>
              </a:rPr>
              <a:t>标志</a:t>
            </a:r>
            <a:r>
              <a:rPr lang="ru-RU" sz="1800" dirty="0">
                <a:solidFill>
                  <a:schemeClr val="bg1"/>
                </a:solidFill>
              </a:rPr>
              <a:t> </a:t>
            </a:r>
            <a:endParaRPr sz="1100" dirty="0">
              <a:solidFill>
                <a:schemeClr val="bg1"/>
              </a:solidFill>
            </a:endParaRPr>
          </a:p>
        </p:txBody>
      </p:sp>
    </p:spTree>
    <p:extLst>
      <p:ext uri="{BB962C8B-B14F-4D97-AF65-F5344CB8AC3E}">
        <p14:creationId xmlns:p14="http://schemas.microsoft.com/office/powerpoint/2010/main" val="3199229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bg>
      <p:bgPr>
        <a:solidFill>
          <a:srgbClr val="194D48"/>
        </a:solidFill>
        <a:effectLst/>
      </p:bgPr>
    </p:bg>
    <p:spTree>
      <p:nvGrpSpPr>
        <p:cNvPr id="1" name=""/>
        <p:cNvGrpSpPr/>
        <p:nvPr/>
      </p:nvGrpSpPr>
      <p:grpSpPr bwMode="auto">
        <a:xfrm>
          <a:off x="0" y="0"/>
          <a:ext cx="0" cy="0"/>
          <a:chOff x="0" y="0"/>
          <a:chExt cx="0" cy="0"/>
        </a:xfrm>
      </p:grpSpPr>
      <p:sp>
        <p:nvSpPr>
          <p:cNvPr id="75" name="Shape 75"/>
          <p:cNvSpPr/>
          <p:nvPr/>
        </p:nvSpPr>
        <p:spPr bwMode="auto">
          <a:xfrm>
            <a:off x="142775" y="3068972"/>
            <a:ext cx="4799712" cy="707886"/>
          </a:xfrm>
          <a:prstGeom prst="rect">
            <a:avLst/>
          </a:prstGeom>
        </p:spPr>
        <p:txBody>
          <a:bodyPr wrap="none" lIns="91440" tIns="45720" rIns="91440" bIns="45720">
            <a:spAutoFit/>
          </a:bodyPr>
          <a:lstStyle/>
          <a:p>
            <a:pPr marL="0" indent="0">
              <a:defRPr/>
            </a:pPr>
            <a:r>
              <a:rPr sz="2000" b="1" dirty="0">
                <a:solidFill>
                  <a:schemeClr val="bg1"/>
                </a:solidFill>
                <a:latin typeface="Myriad Pro"/>
                <a:ea typeface="Myriad Pro"/>
                <a:cs typeface="Myriad Pro"/>
              </a:rPr>
              <a:t>СПАСИБО ЗА ВАШЕ ПРЕДЛОЖЕНИЕ!</a:t>
            </a:r>
          </a:p>
          <a:p>
            <a:pPr marL="0" indent="0">
              <a:defRPr/>
            </a:pPr>
            <a:r>
              <a:rPr lang="ru-RU" sz="2000" b="1" i="0" u="none" strike="noStrike" cap="none" spc="0" dirty="0" err="1">
                <a:solidFill>
                  <a:schemeClr val="bg1"/>
                </a:solidFill>
                <a:latin typeface="Myriad Pro"/>
                <a:ea typeface="Myriad Pro"/>
                <a:cs typeface="Myriad Pro"/>
              </a:rPr>
              <a:t>感谢您的反馈</a:t>
            </a:r>
            <a:r>
              <a:rPr lang="ru-RU" sz="2000" b="1" i="0" u="none" strike="noStrike" cap="none" spc="0" dirty="0">
                <a:solidFill>
                  <a:schemeClr val="bg1"/>
                </a:solidFill>
                <a:latin typeface="Myriad Pro"/>
                <a:ea typeface="Myriad Pro"/>
                <a:cs typeface="Myriad Pro"/>
              </a:rPr>
              <a:t>！</a:t>
            </a:r>
            <a:endParaRPr sz="1050" dirty="0"/>
          </a:p>
        </p:txBody>
      </p:sp>
      <p:pic>
        <p:nvPicPr>
          <p:cNvPr id="5" name="Рисунок 4">
            <a:extLst>
              <a:ext uri="{FF2B5EF4-FFF2-40B4-BE49-F238E27FC236}">
                <a16:creationId xmlns:a16="http://schemas.microsoft.com/office/drawing/2014/main" id="{DF1C92AB-C533-4C2D-A6BC-E5F89126262E}"/>
              </a:ext>
            </a:extLst>
          </p:cNvPr>
          <p:cNvPicPr>
            <a:picLocks noChangeAspect="1"/>
          </p:cNvPicPr>
          <p:nvPr/>
        </p:nvPicPr>
        <p:blipFill rotWithShape="1">
          <a:blip r:embed="rId2"/>
          <a:srcRect r="57827" b="-2743"/>
          <a:stretch/>
        </p:blipFill>
        <p:spPr bwMode="auto">
          <a:xfrm>
            <a:off x="8527117" y="3007416"/>
            <a:ext cx="1712654" cy="83099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2" name="Shape 22"/>
          <p:cNvSpPr txBox="1">
            <a:spLocks noGrp="1"/>
          </p:cNvSpPr>
          <p:nvPr>
            <p:ph type="title" idx="4294967295"/>
          </p:nvPr>
        </p:nvSpPr>
        <p:spPr bwMode="auto">
          <a:xfrm>
            <a:off x="678665" y="284518"/>
            <a:ext cx="9078521" cy="604471"/>
          </a:xfrm>
          <a:prstGeom prst="rect">
            <a:avLst/>
          </a:prstGeom>
        </p:spPr>
        <p:txBody>
          <a:bodyPr lIns="91440" tIns="45720" rIns="91440" bIns="45720" anchor="ctr">
            <a:noAutofit/>
          </a:bodyPr>
          <a:lstStyle/>
          <a:p>
            <a:pPr>
              <a:defRPr/>
            </a:pPr>
            <a:r>
              <a:rPr lang="ru-RU" sz="2000" dirty="0">
                <a:solidFill>
                  <a:schemeClr val="tx1">
                    <a:lumMod val="85000"/>
                    <a:lumOff val="15000"/>
                  </a:schemeClr>
                </a:solidFill>
                <a:latin typeface="Myriad Pro"/>
                <a:ea typeface="Myriad Pro"/>
                <a:cs typeface="Myriad Pro"/>
              </a:rPr>
              <a:t>ТРЕБОВАНИЯ К КАНДИДАТАМ</a:t>
            </a:r>
            <a:endParaRPr sz="2000" dirty="0"/>
          </a:p>
        </p:txBody>
      </p:sp>
      <p:graphicFrame>
        <p:nvGraphicFramePr>
          <p:cNvPr id="7" name="表格 6">
            <a:extLst>
              <a:ext uri="{FF2B5EF4-FFF2-40B4-BE49-F238E27FC236}">
                <a16:creationId xmlns:a16="http://schemas.microsoft.com/office/drawing/2014/main" id="{2641B0E6-22FF-1CAD-39CC-0918939F7B29}"/>
              </a:ext>
            </a:extLst>
          </p:cNvPr>
          <p:cNvGraphicFramePr>
            <a:graphicFrameLocks noGrp="1"/>
          </p:cNvGraphicFramePr>
          <p:nvPr>
            <p:extLst>
              <p:ext uri="{D42A27DB-BD31-4B8C-83A1-F6EECF244321}">
                <p14:modId xmlns:p14="http://schemas.microsoft.com/office/powerpoint/2010/main" val="1812386141"/>
              </p:ext>
            </p:extLst>
          </p:nvPr>
        </p:nvGraphicFramePr>
        <p:xfrm>
          <a:off x="408987" y="1083626"/>
          <a:ext cx="11322938" cy="5489856"/>
        </p:xfrm>
        <a:graphic>
          <a:graphicData uri="http://schemas.openxmlformats.org/drawingml/2006/table">
            <a:tbl>
              <a:tblPr/>
              <a:tblGrid>
                <a:gridCol w="9780108">
                  <a:extLst>
                    <a:ext uri="{9D8B030D-6E8A-4147-A177-3AD203B41FA5}">
                      <a16:colId xmlns:a16="http://schemas.microsoft.com/office/drawing/2014/main" val="4020768566"/>
                    </a:ext>
                  </a:extLst>
                </a:gridCol>
                <a:gridCol w="771415">
                  <a:extLst>
                    <a:ext uri="{9D8B030D-6E8A-4147-A177-3AD203B41FA5}">
                      <a16:colId xmlns:a16="http://schemas.microsoft.com/office/drawing/2014/main" val="573169606"/>
                    </a:ext>
                  </a:extLst>
                </a:gridCol>
                <a:gridCol w="771415">
                  <a:extLst>
                    <a:ext uri="{9D8B030D-6E8A-4147-A177-3AD203B41FA5}">
                      <a16:colId xmlns:a16="http://schemas.microsoft.com/office/drawing/2014/main" val="714743937"/>
                    </a:ext>
                  </a:extLst>
                </a:gridCol>
              </a:tblGrid>
              <a:tr h="228744">
                <a:tc>
                  <a:txBody>
                    <a:bodyPr/>
                    <a:lstStyle/>
                    <a:p>
                      <a:pPr lvl="1" algn="l" fontAlgn="ctr"/>
                      <a:r>
                        <a:rPr lang="ru-RU" sz="1000" b="1" i="0" u="none" strike="noStrike" dirty="0">
                          <a:solidFill>
                            <a:srgbClr val="FFFFFF"/>
                          </a:solidFill>
                          <a:effectLst/>
                          <a:latin typeface="等线" panose="02010600030101010101" pitchFamily="2" charset="-122"/>
                          <a:ea typeface="等线" panose="02010600030101010101" pitchFamily="2" charset="-122"/>
                        </a:rPr>
                        <a:t>Опыт работы в автомобильном бизнесе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94D48"/>
                    </a:solidFill>
                  </a:tcPr>
                </a:tc>
                <a:tc rowSpan="2">
                  <a:txBody>
                    <a:bodyPr/>
                    <a:lstStyle/>
                    <a:p>
                      <a:pPr algn="ctr" fontAlgn="b"/>
                      <a:r>
                        <a:rPr lang="ru-RU" sz="1000" b="1" i="0" u="none" strike="noStrike" dirty="0">
                          <a:solidFill>
                            <a:srgbClr val="FFFFFF"/>
                          </a:solidFill>
                          <a:effectLst/>
                          <a:latin typeface="等线" panose="02010600030101010101" pitchFamily="2" charset="-122"/>
                          <a:ea typeface="等线" panose="02010600030101010101" pitchFamily="2" charset="-122"/>
                        </a:rPr>
                        <a:t>да </a:t>
                      </a:r>
                      <a:r>
                        <a:rPr lang="zh-CN" altLang="en-US" sz="1000" b="1" i="0" u="none" strike="noStrike" dirty="0">
                          <a:solidFill>
                            <a:srgbClr val="FFFFFF"/>
                          </a:solidFill>
                          <a:effectLst/>
                          <a:latin typeface="等线" panose="02010600030101010101" pitchFamily="2" charset="-122"/>
                          <a:ea typeface="等线" panose="02010600030101010101" pitchFamily="2" charset="-122"/>
                        </a:rPr>
                        <a:t>是</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94D48"/>
                    </a:solidFill>
                  </a:tcPr>
                </a:tc>
                <a:tc rowSpan="2">
                  <a:txBody>
                    <a:bodyPr/>
                    <a:lstStyle/>
                    <a:p>
                      <a:pPr algn="ctr" fontAlgn="b"/>
                      <a:r>
                        <a:rPr lang="ru-RU" sz="1000" b="1" i="0" u="none" strike="noStrike" dirty="0">
                          <a:solidFill>
                            <a:srgbClr val="FFFFFF"/>
                          </a:solidFill>
                          <a:effectLst/>
                          <a:latin typeface="等线" panose="02010600030101010101" pitchFamily="2" charset="-122"/>
                          <a:ea typeface="等线" panose="02010600030101010101" pitchFamily="2" charset="-122"/>
                        </a:rPr>
                        <a:t>нет </a:t>
                      </a:r>
                      <a:r>
                        <a:rPr lang="zh-CN" altLang="en-US" sz="1000" b="1" i="0" u="none" strike="noStrike" dirty="0">
                          <a:solidFill>
                            <a:srgbClr val="FFFFFF"/>
                          </a:solidFill>
                          <a:effectLst/>
                          <a:latin typeface="等线" panose="02010600030101010101" pitchFamily="2" charset="-122"/>
                          <a:ea typeface="等线" panose="02010600030101010101" pitchFamily="2" charset="-122"/>
                        </a:rPr>
                        <a:t>否</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94D48"/>
                    </a:solidFill>
                  </a:tcPr>
                </a:tc>
                <a:extLst>
                  <a:ext uri="{0D108BD9-81ED-4DB2-BD59-A6C34878D82A}">
                    <a16:rowId xmlns:a16="http://schemas.microsoft.com/office/drawing/2014/main" val="3049500773"/>
                  </a:ext>
                </a:extLst>
              </a:tr>
              <a:tr h="228744">
                <a:tc>
                  <a:txBody>
                    <a:bodyPr/>
                    <a:lstStyle/>
                    <a:p>
                      <a:pPr lvl="1" algn="l" fontAlgn="ctr"/>
                      <a:r>
                        <a:rPr lang="zh-CN" altLang="en-US" sz="1000" b="1" i="0" u="none" strike="noStrike" dirty="0">
                          <a:solidFill>
                            <a:srgbClr val="FFFFFF"/>
                          </a:solidFill>
                          <a:effectLst/>
                          <a:latin typeface="理想品牌字体 2022" panose="02000500000000000000" pitchFamily="2" charset="-122"/>
                          <a:ea typeface="理想品牌字体 2022" panose="02000500000000000000" pitchFamily="2" charset="-122"/>
                        </a:rPr>
                        <a:t>汽车业务经验</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94D48"/>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3020666572"/>
                  </a:ext>
                </a:extLst>
              </a:tr>
              <a:tr h="228744">
                <a:tc>
                  <a:txBody>
                    <a:bodyPr/>
                    <a:lstStyle/>
                    <a:p>
                      <a:pPr algn="l" fontAlgn="b"/>
                      <a:r>
                        <a:rPr lang="ru-RU" sz="1000" b="0" i="0" u="none" strike="noStrike" dirty="0">
                          <a:solidFill>
                            <a:srgbClr val="000000"/>
                          </a:solidFill>
                          <a:effectLst/>
                          <a:latin typeface="等线" panose="02010600030101010101" pitchFamily="2" charset="-122"/>
                          <a:ea typeface="等线" panose="02010600030101010101" pitchFamily="2" charset="-122"/>
                        </a:rPr>
                        <a:t>1.  Успешный опыт ведения автобизнеса (официальным дилером)</a:t>
                      </a:r>
                    </a:p>
                  </a:txBody>
                  <a:tcPr marL="5912"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1000" b="0" i="0" u="none" strike="noStrike" dirty="0">
                          <a:solidFill>
                            <a:srgbClr val="000000"/>
                          </a:solidFill>
                          <a:effectLst/>
                          <a:latin typeface="等线" panose="02010600030101010101" pitchFamily="2" charset="-122"/>
                          <a:ea typeface="等线" panose="02010600030101010101" pitchFamily="2" charset="-122"/>
                        </a:rPr>
                        <a:t>☐</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1000" b="0" i="0" u="none" strike="noStrike" dirty="0">
                          <a:solidFill>
                            <a:srgbClr val="000000"/>
                          </a:solidFill>
                          <a:effectLst/>
                          <a:latin typeface="等线" panose="02010600030101010101" pitchFamily="2" charset="-122"/>
                          <a:ea typeface="等线" panose="02010600030101010101" pitchFamily="2" charset="-122"/>
                        </a:rPr>
                        <a:t>☐</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0819426"/>
                  </a:ext>
                </a:extLst>
              </a:tr>
              <a:tr h="228744">
                <a:tc>
                  <a:txBody>
                    <a:bodyPr/>
                    <a:lstStyle/>
                    <a:p>
                      <a:pPr algn="l" fontAlgn="b"/>
                      <a:r>
                        <a:rPr lang="zh-CN" altLang="en-US" sz="900" b="0" i="0" u="none" strike="noStrike" dirty="0">
                          <a:solidFill>
                            <a:srgbClr val="000000"/>
                          </a:solidFill>
                          <a:effectLst/>
                          <a:latin typeface="理想品牌字体 2022" panose="02000500000000000000" pitchFamily="2" charset="-122"/>
                          <a:ea typeface="理想品牌字体 2022" panose="02000500000000000000" pitchFamily="2" charset="-122"/>
                        </a:rPr>
                        <a:t>有汽车行业成功经验</a:t>
                      </a:r>
                    </a:p>
                  </a:txBody>
                  <a:tcPr marL="106419"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649106433"/>
                  </a:ext>
                </a:extLst>
              </a:tr>
              <a:tr h="228744">
                <a:tc>
                  <a:txBody>
                    <a:bodyPr/>
                    <a:lstStyle/>
                    <a:p>
                      <a:pPr algn="l" fontAlgn="b"/>
                      <a:r>
                        <a:rPr lang="ru-RU" sz="1000" b="0" i="0" u="none" strike="noStrike" dirty="0">
                          <a:solidFill>
                            <a:srgbClr val="000000"/>
                          </a:solidFill>
                          <a:effectLst/>
                          <a:latin typeface="等线" panose="02010600030101010101" pitchFamily="2" charset="-122"/>
                          <a:ea typeface="等线" panose="02010600030101010101" pitchFamily="2" charset="-122"/>
                        </a:rPr>
                        <a:t>2. Опыт работы официальным дилером премиум-брендов </a:t>
                      </a:r>
                      <a:r>
                        <a:rPr lang="en-US" sz="1000" b="0" i="0" u="none" strike="noStrike" dirty="0">
                          <a:solidFill>
                            <a:srgbClr val="000000"/>
                          </a:solidFill>
                          <a:effectLst/>
                          <a:latin typeface="等线" panose="02010600030101010101" pitchFamily="2" charset="-122"/>
                          <a:ea typeface="等线" panose="02010600030101010101" pitchFamily="2" charset="-122"/>
                        </a:rPr>
                        <a:t>Mercedes-Benz, BMW, Audi, Porsche, JLR, Lexus:</a:t>
                      </a:r>
                      <a:r>
                        <a:rPr lang="ru-RU" sz="1000" b="0" i="0" u="none" strike="noStrike" dirty="0">
                          <a:solidFill>
                            <a:srgbClr val="000000"/>
                          </a:solidFill>
                          <a:effectLst/>
                          <a:latin typeface="等线" panose="02010600030101010101" pitchFamily="2" charset="-122"/>
                          <a:ea typeface="等线" panose="02010600030101010101" pitchFamily="2" charset="-122"/>
                        </a:rPr>
                        <a:t> </a:t>
                      </a:r>
                      <a:r>
                        <a:rPr lang="ru-RU" sz="1000" b="0" i="0" u="none" strike="noStrike" dirty="0">
                          <a:solidFill>
                            <a:srgbClr val="FF0000"/>
                          </a:solidFill>
                          <a:effectLst/>
                          <a:latin typeface="等线" panose="02010600030101010101" pitchFamily="2" charset="-122"/>
                          <a:ea typeface="等线" panose="02010600030101010101" pitchFamily="2" charset="-122"/>
                        </a:rPr>
                        <a:t>(</a:t>
                      </a:r>
                      <a:r>
                        <a:rPr lang="ru-RU" sz="1000" b="0" i="1" u="none" strike="noStrike" dirty="0">
                          <a:solidFill>
                            <a:srgbClr val="FF0000"/>
                          </a:solidFill>
                          <a:effectLst/>
                          <a:latin typeface="等线" panose="02010600030101010101" pitchFamily="2" charset="-122"/>
                          <a:ea typeface="等线" panose="02010600030101010101" pitchFamily="2" charset="-122"/>
                        </a:rPr>
                        <a:t>ПЕРЕЧИСЛИТЕ КАКИХ БРЕНДОВ)</a:t>
                      </a:r>
                      <a:endParaRPr lang="en-US" sz="1000" b="0" i="1" u="none" strike="noStrike" dirty="0">
                        <a:solidFill>
                          <a:srgbClr val="FF0000"/>
                        </a:solidFill>
                        <a:effectLst/>
                        <a:latin typeface="等线" panose="02010600030101010101" pitchFamily="2" charset="-122"/>
                        <a:ea typeface="等线" panose="02010600030101010101" pitchFamily="2" charset="-122"/>
                      </a:endParaRPr>
                    </a:p>
                  </a:txBody>
                  <a:tcPr marL="5912"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1000" b="0" i="0" u="none" strike="noStrike">
                          <a:solidFill>
                            <a:srgbClr val="000000"/>
                          </a:solidFill>
                          <a:effectLst/>
                          <a:latin typeface="等线" panose="02010600030101010101" pitchFamily="2" charset="-122"/>
                          <a:ea typeface="等线" panose="02010600030101010101" pitchFamily="2" charset="-122"/>
                        </a:rPr>
                        <a:t>☐</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1000" b="0" i="0" u="none" strike="noStrike" dirty="0">
                          <a:solidFill>
                            <a:srgbClr val="000000"/>
                          </a:solidFill>
                          <a:effectLst/>
                          <a:latin typeface="等线" panose="02010600030101010101" pitchFamily="2" charset="-122"/>
                          <a:ea typeface="等线" panose="02010600030101010101" pitchFamily="2" charset="-122"/>
                        </a:rPr>
                        <a:t>☐</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8964819"/>
                  </a:ext>
                </a:extLst>
              </a:tr>
              <a:tr h="228744">
                <a:tc>
                  <a:txBody>
                    <a:bodyPr/>
                    <a:lstStyle/>
                    <a:p>
                      <a:pPr algn="l" fontAlgn="b"/>
                      <a:r>
                        <a:rPr lang="zh-CN" altLang="en-US" sz="900" b="0" i="0" u="none" strike="noStrike" dirty="0">
                          <a:solidFill>
                            <a:srgbClr val="000000"/>
                          </a:solidFill>
                          <a:effectLst/>
                          <a:latin typeface="理想品牌字体 2022" panose="02000500000000000000" pitchFamily="2" charset="-122"/>
                          <a:ea typeface="理想品牌字体 2022" panose="02000500000000000000" pitchFamily="2" charset="-122"/>
                        </a:rPr>
                        <a:t> 有与奔驰、宝马、奥迪、保时捷、捷豹、路虎、雷克萨斯等高端品牌合作的经验</a:t>
                      </a:r>
                    </a:p>
                  </a:txBody>
                  <a:tcPr marL="106419"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2914132578"/>
                  </a:ext>
                </a:extLst>
              </a:tr>
              <a:tr h="228744">
                <a:tc>
                  <a:txBody>
                    <a:bodyPr/>
                    <a:lstStyle/>
                    <a:p>
                      <a:pPr algn="l" fontAlgn="b"/>
                      <a:r>
                        <a:rPr lang="ru-RU" sz="1000" b="0" i="0" u="none" strike="noStrike" dirty="0">
                          <a:solidFill>
                            <a:srgbClr val="000000"/>
                          </a:solidFill>
                          <a:effectLst/>
                          <a:latin typeface="等线" panose="02010600030101010101" pitchFamily="2" charset="-122"/>
                          <a:ea typeface="等线" panose="02010600030101010101" pitchFamily="2" charset="-122"/>
                        </a:rPr>
                        <a:t>3. Наличие действующего дилерского соглашения с другими автопроизводителями</a:t>
                      </a:r>
                      <a:r>
                        <a:rPr lang="en-US" sz="1000" b="0" i="0" u="none" strike="noStrike" dirty="0">
                          <a:solidFill>
                            <a:srgbClr val="000000"/>
                          </a:solidFill>
                          <a:effectLst/>
                          <a:latin typeface="等线" panose="02010600030101010101" pitchFamily="2" charset="-122"/>
                          <a:ea typeface="等线" panose="02010600030101010101" pitchFamily="2" charset="-122"/>
                        </a:rPr>
                        <a:t>:</a:t>
                      </a:r>
                      <a:r>
                        <a:rPr lang="ru-RU" sz="1000" b="0" i="0" u="none" strike="noStrike" dirty="0">
                          <a:solidFill>
                            <a:srgbClr val="000000"/>
                          </a:solidFill>
                          <a:effectLst/>
                          <a:latin typeface="等线" panose="02010600030101010101" pitchFamily="2" charset="-122"/>
                          <a:ea typeface="等线" panose="02010600030101010101" pitchFamily="2" charset="-122"/>
                        </a:rPr>
                        <a:t> </a:t>
                      </a:r>
                      <a:r>
                        <a:rPr lang="ru-RU" sz="1000" b="0" i="0" u="none" strike="noStrike" dirty="0">
                          <a:solidFill>
                            <a:srgbClr val="FF0000"/>
                          </a:solidFill>
                          <a:effectLst/>
                          <a:latin typeface="等线" panose="02010600030101010101" pitchFamily="2" charset="-122"/>
                          <a:ea typeface="等线" panose="02010600030101010101" pitchFamily="2" charset="-122"/>
                        </a:rPr>
                        <a:t>(</a:t>
                      </a:r>
                      <a:r>
                        <a:rPr lang="ru-RU" sz="1000" b="0" i="1" u="none" strike="noStrike" dirty="0">
                          <a:solidFill>
                            <a:srgbClr val="FF0000"/>
                          </a:solidFill>
                          <a:effectLst/>
                          <a:latin typeface="等线" panose="02010600030101010101" pitchFamily="2" charset="-122"/>
                          <a:ea typeface="等线" panose="02010600030101010101" pitchFamily="2" charset="-122"/>
                        </a:rPr>
                        <a:t>ПЕРЕЧИСЛИТЕ С КАКИМИ)</a:t>
                      </a:r>
                    </a:p>
                  </a:txBody>
                  <a:tcPr marL="5912"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1000" b="0" i="0" u="none" strike="noStrike" dirty="0">
                          <a:solidFill>
                            <a:srgbClr val="000000"/>
                          </a:solidFill>
                          <a:effectLst/>
                          <a:latin typeface="等线" panose="02010600030101010101" pitchFamily="2" charset="-122"/>
                          <a:ea typeface="等线" panose="02010600030101010101" pitchFamily="2" charset="-122"/>
                        </a:rPr>
                        <a:t>☐</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1000" b="0" i="0" u="none" strike="noStrike" dirty="0">
                          <a:solidFill>
                            <a:srgbClr val="000000"/>
                          </a:solidFill>
                          <a:effectLst/>
                          <a:latin typeface="等线" panose="02010600030101010101" pitchFamily="2" charset="-122"/>
                          <a:ea typeface="等线" panose="02010600030101010101" pitchFamily="2" charset="-122"/>
                        </a:rPr>
                        <a:t>☐</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4416267"/>
                  </a:ext>
                </a:extLst>
              </a:tr>
              <a:tr h="228744">
                <a:tc>
                  <a:txBody>
                    <a:bodyPr/>
                    <a:lstStyle/>
                    <a:p>
                      <a:pPr algn="l" fontAlgn="b"/>
                      <a:r>
                        <a:rPr lang="zh-CN" altLang="en-US" sz="900" b="0" i="0" u="none" strike="noStrike">
                          <a:solidFill>
                            <a:srgbClr val="000000"/>
                          </a:solidFill>
                          <a:effectLst/>
                          <a:latin typeface="理想品牌字体 2022" panose="02000500000000000000" pitchFamily="2" charset="-122"/>
                          <a:ea typeface="理想品牌字体 2022" panose="02000500000000000000" pitchFamily="2" charset="-122"/>
                        </a:rPr>
                        <a:t>与其他汽车制造商存在有效的经销商协议</a:t>
                      </a:r>
                    </a:p>
                  </a:txBody>
                  <a:tcPr marL="106419"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2657238478"/>
                  </a:ext>
                </a:extLst>
              </a:tr>
              <a:tr h="228744">
                <a:tc>
                  <a:txBody>
                    <a:bodyPr/>
                    <a:lstStyle/>
                    <a:p>
                      <a:pPr lvl="1" algn="l" fontAlgn="ctr"/>
                      <a:r>
                        <a:rPr lang="ru-RU" sz="1000" b="1" i="0" u="none" strike="noStrike" dirty="0">
                          <a:solidFill>
                            <a:srgbClr val="FFFFFF"/>
                          </a:solidFill>
                          <a:effectLst/>
                          <a:latin typeface="等线" panose="02010600030101010101" pitchFamily="2" charset="-122"/>
                          <a:ea typeface="等线" panose="02010600030101010101" pitchFamily="2" charset="-122"/>
                        </a:rPr>
                        <a:t>Предложение по организации дилерского центра</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94D48"/>
                    </a:solidFill>
                  </a:tcPr>
                </a:tc>
                <a:tc rowSpan="2">
                  <a:txBody>
                    <a:bodyPr/>
                    <a:lstStyle/>
                    <a:p>
                      <a:pPr algn="ctr" fontAlgn="b"/>
                      <a:r>
                        <a:rPr lang="ru-RU" sz="1000" b="1" i="0" u="none" strike="noStrike">
                          <a:solidFill>
                            <a:srgbClr val="FFFFFF"/>
                          </a:solidFill>
                          <a:effectLst/>
                          <a:latin typeface="等线" panose="02010600030101010101" pitchFamily="2" charset="-122"/>
                          <a:ea typeface="等线" panose="02010600030101010101" pitchFamily="2" charset="-122"/>
                        </a:rPr>
                        <a:t>да </a:t>
                      </a:r>
                      <a:r>
                        <a:rPr lang="zh-CN" altLang="en-US" sz="1000" b="1" i="0" u="none" strike="noStrike">
                          <a:solidFill>
                            <a:srgbClr val="FFFFFF"/>
                          </a:solidFill>
                          <a:effectLst/>
                          <a:latin typeface="等线" panose="02010600030101010101" pitchFamily="2" charset="-122"/>
                          <a:ea typeface="等线" panose="02010600030101010101" pitchFamily="2" charset="-122"/>
                        </a:rPr>
                        <a:t>是</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94D48"/>
                    </a:solidFill>
                  </a:tcPr>
                </a:tc>
                <a:tc rowSpan="2">
                  <a:txBody>
                    <a:bodyPr/>
                    <a:lstStyle/>
                    <a:p>
                      <a:pPr algn="ctr" fontAlgn="b"/>
                      <a:r>
                        <a:rPr lang="ru-RU" sz="1000" b="1" i="0" u="none" strike="noStrike" dirty="0">
                          <a:solidFill>
                            <a:srgbClr val="FFFFFF"/>
                          </a:solidFill>
                          <a:effectLst/>
                          <a:latin typeface="等线" panose="02010600030101010101" pitchFamily="2" charset="-122"/>
                          <a:ea typeface="等线" panose="02010600030101010101" pitchFamily="2" charset="-122"/>
                        </a:rPr>
                        <a:t>нет </a:t>
                      </a:r>
                      <a:r>
                        <a:rPr lang="zh-CN" altLang="en-US" sz="1000" b="1" i="0" u="none" strike="noStrike" dirty="0">
                          <a:solidFill>
                            <a:srgbClr val="FFFFFF"/>
                          </a:solidFill>
                          <a:effectLst/>
                          <a:latin typeface="等线" panose="02010600030101010101" pitchFamily="2" charset="-122"/>
                          <a:ea typeface="等线" panose="02010600030101010101" pitchFamily="2" charset="-122"/>
                        </a:rPr>
                        <a:t>否</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94D48"/>
                    </a:solidFill>
                  </a:tcPr>
                </a:tc>
                <a:extLst>
                  <a:ext uri="{0D108BD9-81ED-4DB2-BD59-A6C34878D82A}">
                    <a16:rowId xmlns:a16="http://schemas.microsoft.com/office/drawing/2014/main" val="2667057705"/>
                  </a:ext>
                </a:extLst>
              </a:tr>
              <a:tr h="228744">
                <a:tc>
                  <a:txBody>
                    <a:bodyPr/>
                    <a:lstStyle/>
                    <a:p>
                      <a:pPr lvl="1" algn="l" fontAlgn="ctr"/>
                      <a:r>
                        <a:rPr lang="zh-CN" altLang="en-US" sz="1000" b="1" i="0" u="none" strike="noStrike" dirty="0">
                          <a:solidFill>
                            <a:srgbClr val="FFFFFF"/>
                          </a:solidFill>
                          <a:effectLst/>
                          <a:latin typeface="理想品牌字体 2022" panose="02000500000000000000" pitchFamily="2" charset="-122"/>
                          <a:ea typeface="理想品牌字体 2022" panose="02000500000000000000" pitchFamily="2" charset="-122"/>
                        </a:rPr>
                        <a:t>门店信息</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94D48"/>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556427561"/>
                  </a:ext>
                </a:extLst>
              </a:tr>
              <a:tr h="228744">
                <a:tc>
                  <a:txBody>
                    <a:bodyPr/>
                    <a:lstStyle/>
                    <a:p>
                      <a:pPr algn="l" fontAlgn="b"/>
                      <a:r>
                        <a:rPr lang="ru-RU" sz="1000" b="0" i="0" u="none" strike="noStrike" dirty="0">
                          <a:solidFill>
                            <a:srgbClr val="000000"/>
                          </a:solidFill>
                          <a:effectLst/>
                          <a:latin typeface="等线" panose="02010600030101010101" pitchFamily="2" charset="-122"/>
                          <a:ea typeface="等线" panose="02010600030101010101" pitchFamily="2" charset="-122"/>
                        </a:rPr>
                        <a:t>4.Готовность предоставить отдельный шоурум площадью от 400м2  (собственность или долгосрочная аренда)    </a:t>
                      </a:r>
                    </a:p>
                  </a:txBody>
                  <a:tcPr marL="5912"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1000" b="0" i="0" u="none" strike="noStrike">
                          <a:solidFill>
                            <a:srgbClr val="000000"/>
                          </a:solidFill>
                          <a:effectLst/>
                          <a:latin typeface="等线" panose="02010600030101010101" pitchFamily="2" charset="-122"/>
                          <a:ea typeface="等线" panose="02010600030101010101" pitchFamily="2" charset="-122"/>
                        </a:rPr>
                        <a:t>☐</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1000" b="0" i="0" u="none" strike="noStrike" dirty="0">
                          <a:solidFill>
                            <a:srgbClr val="000000"/>
                          </a:solidFill>
                          <a:effectLst/>
                          <a:latin typeface="等线" panose="02010600030101010101" pitchFamily="2" charset="-122"/>
                          <a:ea typeface="等线" panose="02010600030101010101" pitchFamily="2" charset="-122"/>
                        </a:rPr>
                        <a:t>☐</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3298392"/>
                  </a:ext>
                </a:extLst>
              </a:tr>
              <a:tr h="228744">
                <a:tc>
                  <a:txBody>
                    <a:bodyPr/>
                    <a:lstStyle/>
                    <a:p>
                      <a:pPr algn="l" fontAlgn="b"/>
                      <a:r>
                        <a:rPr lang="zh-CN" altLang="en-US" sz="900" b="0" i="0" u="none" strike="noStrike" dirty="0">
                          <a:solidFill>
                            <a:srgbClr val="000000"/>
                          </a:solidFill>
                          <a:effectLst/>
                          <a:latin typeface="理想品牌字体 2022" panose="02000500000000000000" pitchFamily="2" charset="-122"/>
                          <a:ea typeface="理想品牌字体 2022" panose="02000500000000000000" pitchFamily="2" charset="-122"/>
                        </a:rPr>
                        <a:t>愿意提供面积为</a:t>
                      </a:r>
                      <a:r>
                        <a:rPr lang="ru-RU" altLang="zh-CN" sz="900" b="0" i="0" u="none" strike="noStrike" dirty="0">
                          <a:solidFill>
                            <a:srgbClr val="000000"/>
                          </a:solidFill>
                          <a:effectLst/>
                          <a:latin typeface="理想品牌字体 2022" panose="02000500000000000000" pitchFamily="2" charset="-122"/>
                          <a:ea typeface="理想品牌字体 2022" panose="02000500000000000000" pitchFamily="2" charset="-122"/>
                        </a:rPr>
                        <a:t>4</a:t>
                      </a:r>
                      <a:r>
                        <a:rPr lang="en-US" altLang="zh-CN" sz="900" b="0" i="0" u="none" strike="noStrike" dirty="0">
                          <a:solidFill>
                            <a:srgbClr val="000000"/>
                          </a:solidFill>
                          <a:effectLst/>
                          <a:latin typeface="理想品牌字体 2022" panose="02000500000000000000" pitchFamily="2" charset="-122"/>
                          <a:ea typeface="理想品牌字体 2022" panose="02000500000000000000" pitchFamily="2" charset="-122"/>
                        </a:rPr>
                        <a:t>00 </a:t>
                      </a:r>
                      <a:r>
                        <a:rPr lang="en-US" sz="900" b="0" i="0" u="none" strike="noStrike" dirty="0">
                          <a:solidFill>
                            <a:srgbClr val="000000"/>
                          </a:solidFill>
                          <a:effectLst/>
                          <a:latin typeface="理想品牌字体 2022" panose="02000500000000000000" pitchFamily="2" charset="-122"/>
                          <a:ea typeface="理想品牌字体 2022" panose="02000500000000000000" pitchFamily="2" charset="-122"/>
                        </a:rPr>
                        <a:t>m2</a:t>
                      </a:r>
                      <a:r>
                        <a:rPr lang="zh-CN" altLang="en-US" sz="900" b="0" i="0" u="none" strike="noStrike" dirty="0">
                          <a:solidFill>
                            <a:srgbClr val="000000"/>
                          </a:solidFill>
                          <a:effectLst/>
                          <a:latin typeface="理想品牌字体 2022" panose="02000500000000000000" pitchFamily="2" charset="-122"/>
                          <a:ea typeface="理想品牌字体 2022" panose="02000500000000000000" pitchFamily="2" charset="-122"/>
                        </a:rPr>
                        <a:t>以上的单独展厅（所有权或长期租赁）</a:t>
                      </a:r>
                    </a:p>
                  </a:txBody>
                  <a:tcPr marL="106419"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005499227"/>
                  </a:ext>
                </a:extLst>
              </a:tr>
              <a:tr h="228744">
                <a:tc>
                  <a:txBody>
                    <a:bodyPr/>
                    <a:lstStyle/>
                    <a:p>
                      <a:pPr algn="l" fontAlgn="b"/>
                      <a:r>
                        <a:rPr lang="ru-RU" sz="1000" b="0" i="0" u="none" strike="noStrike" dirty="0">
                          <a:solidFill>
                            <a:srgbClr val="000000"/>
                          </a:solidFill>
                          <a:effectLst/>
                          <a:latin typeface="等线" panose="02010600030101010101" pitchFamily="2" charset="-122"/>
                          <a:ea typeface="等线" panose="02010600030101010101" pitchFamily="2" charset="-122"/>
                        </a:rPr>
                        <a:t>5. Расположение на первой линии </a:t>
                      </a:r>
                    </a:p>
                  </a:txBody>
                  <a:tcPr marL="5912"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1000" b="0" i="0" u="none" strike="noStrike">
                          <a:solidFill>
                            <a:srgbClr val="000000"/>
                          </a:solidFill>
                          <a:effectLst/>
                          <a:latin typeface="等线" panose="02010600030101010101" pitchFamily="2" charset="-122"/>
                          <a:ea typeface="等线" panose="02010600030101010101" pitchFamily="2" charset="-122"/>
                        </a:rPr>
                        <a:t>☐</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1000" b="0" i="0" u="none" strike="noStrike" dirty="0">
                          <a:solidFill>
                            <a:srgbClr val="000000"/>
                          </a:solidFill>
                          <a:effectLst/>
                          <a:latin typeface="等线" panose="02010600030101010101" pitchFamily="2" charset="-122"/>
                          <a:ea typeface="等线" panose="02010600030101010101" pitchFamily="2" charset="-122"/>
                        </a:rPr>
                        <a:t>☐</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7243223"/>
                  </a:ext>
                </a:extLst>
              </a:tr>
              <a:tr h="228744">
                <a:tc>
                  <a:txBody>
                    <a:bodyPr/>
                    <a:lstStyle/>
                    <a:p>
                      <a:pPr algn="l" fontAlgn="b"/>
                      <a:r>
                        <a:rPr lang="zh-CN" altLang="en-US" sz="900" b="0" i="0" u="none" strike="noStrike" dirty="0">
                          <a:solidFill>
                            <a:srgbClr val="000000"/>
                          </a:solidFill>
                          <a:effectLst/>
                          <a:latin typeface="理想品牌字体 2022" panose="02000500000000000000" pitchFamily="2" charset="-122"/>
                          <a:ea typeface="理想品牌字体 2022" panose="02000500000000000000" pitchFamily="2" charset="-122"/>
                        </a:rPr>
                        <a:t>门店为位置较好的街边店</a:t>
                      </a:r>
                    </a:p>
                  </a:txBody>
                  <a:tcPr marL="106419"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2043052745"/>
                  </a:ext>
                </a:extLst>
              </a:tr>
              <a:tr h="228744">
                <a:tc>
                  <a:txBody>
                    <a:bodyPr/>
                    <a:lstStyle/>
                    <a:p>
                      <a:pPr algn="l" fontAlgn="b"/>
                      <a:r>
                        <a:rPr lang="ru-RU" sz="1000" b="0" i="0" u="none" strike="noStrike">
                          <a:solidFill>
                            <a:srgbClr val="000000"/>
                          </a:solidFill>
                          <a:effectLst/>
                          <a:latin typeface="等线" panose="02010600030101010101" pitchFamily="2" charset="-122"/>
                          <a:ea typeface="等线" panose="02010600030101010101" pitchFamily="2" charset="-122"/>
                        </a:rPr>
                        <a:t>6. Присутствие в «дилерской деревне» (преимущество)</a:t>
                      </a:r>
                    </a:p>
                  </a:txBody>
                  <a:tcPr marL="5912"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1000" b="0" i="0" u="none" strike="noStrike">
                          <a:solidFill>
                            <a:srgbClr val="000000"/>
                          </a:solidFill>
                          <a:effectLst/>
                          <a:latin typeface="等线" panose="02010600030101010101" pitchFamily="2" charset="-122"/>
                          <a:ea typeface="等线" panose="02010600030101010101" pitchFamily="2" charset="-122"/>
                        </a:rPr>
                        <a:t>☐</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1000" b="0" i="0" u="none" strike="noStrike" dirty="0">
                          <a:solidFill>
                            <a:srgbClr val="000000"/>
                          </a:solidFill>
                          <a:effectLst/>
                          <a:latin typeface="等线" panose="02010600030101010101" pitchFamily="2" charset="-122"/>
                          <a:ea typeface="等线" panose="02010600030101010101" pitchFamily="2" charset="-122"/>
                        </a:rPr>
                        <a:t>☐</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4652614"/>
                  </a:ext>
                </a:extLst>
              </a:tr>
              <a:tr h="228744">
                <a:tc>
                  <a:txBody>
                    <a:bodyPr/>
                    <a:lstStyle/>
                    <a:p>
                      <a:pPr algn="l" fontAlgn="b"/>
                      <a:r>
                        <a:rPr lang="zh-CN" altLang="en-US" sz="900" b="0" i="0" u="none" strike="noStrike" dirty="0">
                          <a:solidFill>
                            <a:srgbClr val="000000"/>
                          </a:solidFill>
                          <a:effectLst/>
                          <a:latin typeface="理想品牌字体 2022" panose="02000500000000000000" pitchFamily="2" charset="-122"/>
                          <a:ea typeface="理想品牌字体 2022" panose="02000500000000000000" pitchFamily="2" charset="-122"/>
                        </a:rPr>
                        <a:t>门店位于汽车商圈</a:t>
                      </a:r>
                    </a:p>
                  </a:txBody>
                  <a:tcPr marL="106419"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3737316954"/>
                  </a:ext>
                </a:extLst>
              </a:tr>
              <a:tr h="228744">
                <a:tc>
                  <a:txBody>
                    <a:bodyPr/>
                    <a:lstStyle/>
                    <a:p>
                      <a:pPr algn="l" fontAlgn="b"/>
                      <a:r>
                        <a:rPr lang="ru-RU" sz="1000" b="0" i="0" u="none" strike="noStrike" dirty="0">
                          <a:solidFill>
                            <a:srgbClr val="000000"/>
                          </a:solidFill>
                          <a:effectLst/>
                          <a:latin typeface="等线" panose="02010600030101010101" pitchFamily="2" charset="-122"/>
                          <a:ea typeface="等线" panose="02010600030101010101" pitchFamily="2" charset="-122"/>
                        </a:rPr>
                        <a:t>7. Готовность выделить не менее 4 постов </a:t>
                      </a:r>
                      <a:endParaRPr lang="en-US" sz="1000" b="0" i="0" u="none" strike="noStrike" dirty="0">
                        <a:solidFill>
                          <a:srgbClr val="000000"/>
                        </a:solidFill>
                        <a:effectLst/>
                        <a:latin typeface="等线" panose="02010600030101010101" pitchFamily="2" charset="-122"/>
                        <a:ea typeface="等线" panose="02010600030101010101" pitchFamily="2" charset="-122"/>
                      </a:endParaRPr>
                    </a:p>
                  </a:txBody>
                  <a:tcPr marL="5912"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1000" b="0" i="0" u="none" strike="noStrike" dirty="0">
                          <a:solidFill>
                            <a:srgbClr val="000000"/>
                          </a:solidFill>
                          <a:effectLst/>
                          <a:latin typeface="等线" panose="02010600030101010101" pitchFamily="2" charset="-122"/>
                          <a:ea typeface="等线" panose="02010600030101010101" pitchFamily="2" charset="-122"/>
                        </a:rPr>
                        <a:t>☐</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1000" b="0" i="0" u="none" strike="noStrike" dirty="0">
                          <a:solidFill>
                            <a:srgbClr val="000000"/>
                          </a:solidFill>
                          <a:effectLst/>
                          <a:latin typeface="等线" panose="02010600030101010101" pitchFamily="2" charset="-122"/>
                          <a:ea typeface="等线" panose="02010600030101010101" pitchFamily="2" charset="-122"/>
                        </a:rPr>
                        <a:t>☐</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2550041"/>
                  </a:ext>
                </a:extLst>
              </a:tr>
              <a:tr h="228744">
                <a:tc>
                  <a:txBody>
                    <a:bodyPr/>
                    <a:lstStyle/>
                    <a:p>
                      <a:pPr algn="l" fontAlgn="b"/>
                      <a:r>
                        <a:rPr lang="zh-CN" altLang="en-US" sz="900" b="0" i="0" u="none" strike="noStrike" dirty="0">
                          <a:solidFill>
                            <a:srgbClr val="000000"/>
                          </a:solidFill>
                          <a:effectLst/>
                          <a:latin typeface="理想品牌字体 2022" panose="02000500000000000000" pitchFamily="2" charset="-122"/>
                          <a:ea typeface="理想品牌字体 2022" panose="02000500000000000000" pitchFamily="2" charset="-122"/>
                        </a:rPr>
                        <a:t>愿意为理想汽车配置至少</a:t>
                      </a:r>
                      <a:r>
                        <a:rPr lang="en-US" altLang="zh-CN" sz="900" b="0" i="0" u="none" strike="noStrike" dirty="0">
                          <a:solidFill>
                            <a:srgbClr val="000000"/>
                          </a:solidFill>
                          <a:effectLst/>
                          <a:latin typeface="理想品牌字体 2022" panose="02000500000000000000" pitchFamily="2" charset="-122"/>
                          <a:ea typeface="理想品牌字体 2022" panose="02000500000000000000" pitchFamily="2" charset="-122"/>
                        </a:rPr>
                        <a:t>4</a:t>
                      </a:r>
                      <a:r>
                        <a:rPr lang="zh-CN" altLang="en-US" sz="900" b="0" i="0" u="none" strike="noStrike" dirty="0">
                          <a:solidFill>
                            <a:srgbClr val="000000"/>
                          </a:solidFill>
                          <a:effectLst/>
                          <a:latin typeface="理想品牌字体 2022" panose="02000500000000000000" pitchFamily="2" charset="-122"/>
                          <a:ea typeface="理想品牌字体 2022" panose="02000500000000000000" pitchFamily="2" charset="-122"/>
                        </a:rPr>
                        <a:t>个维修站</a:t>
                      </a:r>
                    </a:p>
                  </a:txBody>
                  <a:tcPr marL="106419"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410340485"/>
                  </a:ext>
                </a:extLst>
              </a:tr>
              <a:tr h="228744">
                <a:tc>
                  <a:txBody>
                    <a:bodyPr/>
                    <a:lstStyle/>
                    <a:p>
                      <a:pPr algn="l" fontAlgn="b"/>
                      <a:r>
                        <a:rPr lang="ru-RU" sz="1000" b="0" i="0" u="none" strike="noStrike" dirty="0">
                          <a:solidFill>
                            <a:srgbClr val="000000"/>
                          </a:solidFill>
                          <a:effectLst/>
                          <a:latin typeface="等线" panose="02010600030101010101" pitchFamily="2" charset="-122"/>
                          <a:ea typeface="等线" panose="02010600030101010101" pitchFamily="2" charset="-122"/>
                        </a:rPr>
                        <a:t>8. Готовность выделить для бренда склад запасных частей, сервис-бюро, клиентскую зону</a:t>
                      </a:r>
                      <a:r>
                        <a:rPr lang="en-US" sz="1000" b="0" i="0" u="none" strike="noStrike" dirty="0">
                          <a:solidFill>
                            <a:srgbClr val="000000"/>
                          </a:solidFill>
                          <a:effectLst/>
                          <a:latin typeface="等线" panose="02010600030101010101" pitchFamily="2" charset="-122"/>
                          <a:ea typeface="等线" panose="02010600030101010101" pitchFamily="2" charset="-122"/>
                        </a:rPr>
                        <a:t> </a:t>
                      </a:r>
                    </a:p>
                  </a:txBody>
                  <a:tcPr marL="5912"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1000" b="0" i="0" u="none" strike="noStrike">
                          <a:solidFill>
                            <a:srgbClr val="000000"/>
                          </a:solidFill>
                          <a:effectLst/>
                          <a:latin typeface="等线" panose="02010600030101010101" pitchFamily="2" charset="-122"/>
                          <a:ea typeface="等线" panose="02010600030101010101" pitchFamily="2" charset="-122"/>
                        </a:rPr>
                        <a:t>☐</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1000" b="0" i="0" u="none" strike="noStrike" dirty="0">
                          <a:solidFill>
                            <a:srgbClr val="000000"/>
                          </a:solidFill>
                          <a:effectLst/>
                          <a:latin typeface="等线" panose="02010600030101010101" pitchFamily="2" charset="-122"/>
                          <a:ea typeface="等线" panose="02010600030101010101" pitchFamily="2" charset="-122"/>
                        </a:rPr>
                        <a:t>☐</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8776168"/>
                  </a:ext>
                </a:extLst>
              </a:tr>
              <a:tr h="228744">
                <a:tc>
                  <a:txBody>
                    <a:bodyPr/>
                    <a:lstStyle/>
                    <a:p>
                      <a:pPr algn="l" fontAlgn="b"/>
                      <a:r>
                        <a:rPr lang="zh-CN" altLang="en-US" sz="900" b="0" i="0" u="none" strike="noStrike">
                          <a:solidFill>
                            <a:srgbClr val="000000"/>
                          </a:solidFill>
                          <a:effectLst/>
                          <a:latin typeface="理想品牌字体 2022" panose="02000500000000000000" pitchFamily="2" charset="-122"/>
                          <a:ea typeface="理想品牌字体 2022" panose="02000500000000000000" pitchFamily="2" charset="-122"/>
                        </a:rPr>
                        <a:t>愿意为理想汽车配置配件仓库、服务中心、客户休息区</a:t>
                      </a:r>
                    </a:p>
                  </a:txBody>
                  <a:tcPr marL="106419"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33531322"/>
                  </a:ext>
                </a:extLst>
              </a:tr>
              <a:tr h="228744">
                <a:tc>
                  <a:txBody>
                    <a:bodyPr/>
                    <a:lstStyle/>
                    <a:p>
                      <a:pPr algn="l" fontAlgn="b"/>
                      <a:r>
                        <a:rPr lang="ru-RU" sz="1000" b="0" i="0" u="none" strike="noStrike" dirty="0">
                          <a:solidFill>
                            <a:srgbClr val="000000"/>
                          </a:solidFill>
                          <a:effectLst/>
                          <a:latin typeface="等线" panose="02010600030101010101" pitchFamily="2" charset="-122"/>
                          <a:ea typeface="等线" panose="02010600030101010101" pitchFamily="2" charset="-122"/>
                        </a:rPr>
                        <a:t>9. Наличие техников с опытом работы и сертификацией премиум-брендов: </a:t>
                      </a:r>
                      <a:r>
                        <a:rPr lang="en-US" sz="1000" b="0" i="0" u="none" strike="noStrike" dirty="0">
                          <a:solidFill>
                            <a:srgbClr val="000000"/>
                          </a:solidFill>
                          <a:effectLst/>
                          <a:latin typeface="等线" panose="02010600030101010101" pitchFamily="2" charset="-122"/>
                          <a:ea typeface="等线" panose="02010600030101010101" pitchFamily="2" charset="-122"/>
                        </a:rPr>
                        <a:t>Mercedes-Benz, BMW, Audi, Porsche, JLR, Lexus </a:t>
                      </a:r>
                    </a:p>
                  </a:txBody>
                  <a:tcPr marL="5912"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1000" b="0" i="0" u="none" strike="noStrike">
                          <a:solidFill>
                            <a:srgbClr val="000000"/>
                          </a:solidFill>
                          <a:effectLst/>
                          <a:latin typeface="等线" panose="02010600030101010101" pitchFamily="2" charset="-122"/>
                          <a:ea typeface="等线" panose="02010600030101010101" pitchFamily="2" charset="-122"/>
                        </a:rPr>
                        <a:t>☐</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1000" b="0" i="0" u="none" strike="noStrike" dirty="0">
                          <a:solidFill>
                            <a:srgbClr val="000000"/>
                          </a:solidFill>
                          <a:effectLst/>
                          <a:latin typeface="等线" panose="02010600030101010101" pitchFamily="2" charset="-122"/>
                          <a:ea typeface="等线" panose="02010600030101010101" pitchFamily="2" charset="-122"/>
                        </a:rPr>
                        <a:t>☐</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7798512"/>
                  </a:ext>
                </a:extLst>
              </a:tr>
              <a:tr h="228744">
                <a:tc>
                  <a:txBody>
                    <a:bodyPr/>
                    <a:lstStyle/>
                    <a:p>
                      <a:pPr algn="l" fontAlgn="b"/>
                      <a:r>
                        <a:rPr lang="zh-CN" altLang="en-US" sz="900" b="0" i="0" u="none" strike="noStrike">
                          <a:solidFill>
                            <a:srgbClr val="000000"/>
                          </a:solidFill>
                          <a:effectLst/>
                          <a:latin typeface="理想品牌字体 2022" panose="02000500000000000000" pitchFamily="2" charset="-122"/>
                          <a:ea typeface="理想品牌字体 2022" panose="02000500000000000000" pitchFamily="2" charset="-122"/>
                        </a:rPr>
                        <a:t>拥有经验丰富且获得高端品牌认证的售后技术人员：奔驰、宝马、奥迪、保时捷、捷豹路虎、雷克萨斯</a:t>
                      </a:r>
                    </a:p>
                  </a:txBody>
                  <a:tcPr marL="106419"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386367167"/>
                  </a:ext>
                </a:extLst>
              </a:tr>
              <a:tr h="228744">
                <a:tc>
                  <a:txBody>
                    <a:bodyPr/>
                    <a:lstStyle/>
                    <a:p>
                      <a:pPr algn="l" fontAlgn="b"/>
                      <a:r>
                        <a:rPr lang="ru-RU" sz="1000" b="0" i="0" u="none" strike="noStrike">
                          <a:solidFill>
                            <a:srgbClr val="000000"/>
                          </a:solidFill>
                          <a:effectLst/>
                          <a:latin typeface="等线" panose="02010600030101010101" pitchFamily="2" charset="-122"/>
                          <a:ea typeface="等线" panose="02010600030101010101" pitchFamily="2" charset="-122"/>
                        </a:rPr>
                        <a:t>10.Опыт обслуживания электромобилей (преимущество) </a:t>
                      </a:r>
                    </a:p>
                  </a:txBody>
                  <a:tcPr marL="5912"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1000" b="0" i="0" u="none" strike="noStrike">
                          <a:solidFill>
                            <a:srgbClr val="000000"/>
                          </a:solidFill>
                          <a:effectLst/>
                          <a:latin typeface="等线" panose="02010600030101010101" pitchFamily="2" charset="-122"/>
                          <a:ea typeface="等线" panose="02010600030101010101" pitchFamily="2" charset="-122"/>
                        </a:rPr>
                        <a:t>☐</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1000" b="0" i="0" u="none" strike="noStrike" dirty="0">
                          <a:solidFill>
                            <a:srgbClr val="000000"/>
                          </a:solidFill>
                          <a:effectLst/>
                          <a:latin typeface="等线" panose="02010600030101010101" pitchFamily="2" charset="-122"/>
                          <a:ea typeface="等线" panose="02010600030101010101" pitchFamily="2" charset="-122"/>
                        </a:rPr>
                        <a:t>☐</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5474602"/>
                  </a:ext>
                </a:extLst>
              </a:tr>
              <a:tr h="228744">
                <a:tc>
                  <a:txBody>
                    <a:bodyPr/>
                    <a:lstStyle/>
                    <a:p>
                      <a:pPr algn="l" fontAlgn="b"/>
                      <a:r>
                        <a:rPr lang="zh-CN" altLang="en-US" sz="900" b="0" i="0" u="none" strike="noStrike" dirty="0">
                          <a:solidFill>
                            <a:srgbClr val="000000"/>
                          </a:solidFill>
                          <a:effectLst/>
                          <a:latin typeface="理想品牌字体 2022" panose="02000500000000000000" pitchFamily="2" charset="-122"/>
                          <a:ea typeface="理想品牌字体 2022" panose="02000500000000000000" pitchFamily="2" charset="-122"/>
                        </a:rPr>
                        <a:t>有电动车维修经验（优先）</a:t>
                      </a:r>
                    </a:p>
                  </a:txBody>
                  <a:tcPr marL="106419"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2106469711"/>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2" name="Shape 22"/>
          <p:cNvSpPr txBox="1">
            <a:spLocks noGrp="1"/>
          </p:cNvSpPr>
          <p:nvPr>
            <p:ph type="title"/>
          </p:nvPr>
        </p:nvSpPr>
        <p:spPr bwMode="auto">
          <a:xfrm>
            <a:off x="710938" y="284528"/>
            <a:ext cx="11137237" cy="604471"/>
          </a:xfrm>
          <a:prstGeom prst="rect">
            <a:avLst/>
          </a:prstGeom>
        </p:spPr>
        <p:txBody>
          <a:bodyPr lIns="91440" tIns="45720" rIns="91440" bIns="45720" anchor="ctr">
            <a:noAutofit/>
          </a:bodyPr>
          <a:lstStyle/>
          <a:p>
            <a:pPr>
              <a:defRPr/>
            </a:pPr>
            <a:r>
              <a:rPr lang="ru-RU" sz="2000" dirty="0">
                <a:solidFill>
                  <a:schemeClr val="tx1">
                    <a:lumMod val="85000"/>
                    <a:lumOff val="15000"/>
                  </a:schemeClr>
                </a:solidFill>
                <a:latin typeface="Myriad Pro"/>
                <a:ea typeface="Myriad Pro"/>
                <a:cs typeface="Myriad Pro"/>
              </a:rPr>
              <a:t>ЗАВЕРЕНИЯ</a:t>
            </a:r>
            <a:endParaRPr sz="2000" dirty="0"/>
          </a:p>
        </p:txBody>
      </p:sp>
      <p:graphicFrame>
        <p:nvGraphicFramePr>
          <p:cNvPr id="4" name="表格 3">
            <a:extLst>
              <a:ext uri="{FF2B5EF4-FFF2-40B4-BE49-F238E27FC236}">
                <a16:creationId xmlns:a16="http://schemas.microsoft.com/office/drawing/2014/main" id="{DA5CE96E-ECED-A3CE-E6C8-85B1603FDF4F}"/>
              </a:ext>
            </a:extLst>
          </p:cNvPr>
          <p:cNvGraphicFramePr>
            <a:graphicFrameLocks noGrp="1"/>
          </p:cNvGraphicFramePr>
          <p:nvPr>
            <p:extLst>
              <p:ext uri="{D42A27DB-BD31-4B8C-83A1-F6EECF244321}">
                <p14:modId xmlns:p14="http://schemas.microsoft.com/office/powerpoint/2010/main" val="3203472737"/>
              </p:ext>
            </p:extLst>
          </p:nvPr>
        </p:nvGraphicFramePr>
        <p:xfrm>
          <a:off x="288055" y="945869"/>
          <a:ext cx="11413472" cy="5844137"/>
        </p:xfrm>
        <a:graphic>
          <a:graphicData uri="http://schemas.openxmlformats.org/drawingml/2006/table">
            <a:tbl>
              <a:tblPr/>
              <a:tblGrid>
                <a:gridCol w="10109788">
                  <a:extLst>
                    <a:ext uri="{9D8B030D-6E8A-4147-A177-3AD203B41FA5}">
                      <a16:colId xmlns:a16="http://schemas.microsoft.com/office/drawing/2014/main" val="3576273389"/>
                    </a:ext>
                  </a:extLst>
                </a:gridCol>
                <a:gridCol w="651842">
                  <a:extLst>
                    <a:ext uri="{9D8B030D-6E8A-4147-A177-3AD203B41FA5}">
                      <a16:colId xmlns:a16="http://schemas.microsoft.com/office/drawing/2014/main" val="465676881"/>
                    </a:ext>
                  </a:extLst>
                </a:gridCol>
                <a:gridCol w="651842">
                  <a:extLst>
                    <a:ext uri="{9D8B030D-6E8A-4147-A177-3AD203B41FA5}">
                      <a16:colId xmlns:a16="http://schemas.microsoft.com/office/drawing/2014/main" val="60184773"/>
                    </a:ext>
                  </a:extLst>
                </a:gridCol>
              </a:tblGrid>
              <a:tr h="222531">
                <a:tc>
                  <a:txBody>
                    <a:bodyPr/>
                    <a:lstStyle/>
                    <a:p>
                      <a:pPr algn="l" fontAlgn="ctr"/>
                      <a:r>
                        <a:rPr lang="ru-RU" sz="1000" b="1" i="0" u="none" strike="noStrike" dirty="0">
                          <a:solidFill>
                            <a:srgbClr val="FFFFFF"/>
                          </a:solidFill>
                          <a:effectLst/>
                          <a:latin typeface="等线" panose="02010600030101010101" pitchFamily="2" charset="-122"/>
                          <a:ea typeface="等线" panose="02010600030101010101" pitchFamily="2" charset="-122"/>
                        </a:rPr>
                        <a:t>          Подтверждаем </a:t>
                      </a:r>
                      <a:r>
                        <a:rPr lang="zh-CN" altLang="en-US" sz="1000" b="1" i="0" u="none" strike="noStrike" dirty="0">
                          <a:solidFill>
                            <a:srgbClr val="FFFFFF"/>
                          </a:solidFill>
                          <a:effectLst/>
                          <a:latin typeface="等线" panose="02010600030101010101" pitchFamily="2" charset="-122"/>
                          <a:ea typeface="等线" panose="02010600030101010101" pitchFamily="2" charset="-122"/>
                        </a:rPr>
                        <a:t>我们确认：</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94D48"/>
                    </a:solidFill>
                  </a:tcPr>
                </a:tc>
                <a:tc>
                  <a:txBody>
                    <a:bodyPr/>
                    <a:lstStyle/>
                    <a:p>
                      <a:pPr algn="ctr" fontAlgn="ctr"/>
                      <a:r>
                        <a:rPr lang="ru-RU" sz="900" b="0" i="0" u="none" strike="noStrike">
                          <a:solidFill>
                            <a:srgbClr val="FFFFFF"/>
                          </a:solidFill>
                          <a:effectLst/>
                          <a:latin typeface="等线" panose="02010600030101010101" pitchFamily="2" charset="-122"/>
                          <a:ea typeface="等线" panose="02010600030101010101" pitchFamily="2" charset="-122"/>
                        </a:rPr>
                        <a:t>да </a:t>
                      </a:r>
                      <a:r>
                        <a:rPr lang="zh-CN" altLang="en-US" sz="900" b="0" i="0" u="none" strike="noStrike">
                          <a:solidFill>
                            <a:srgbClr val="FFFFFF"/>
                          </a:solidFill>
                          <a:effectLst/>
                          <a:latin typeface="等线" panose="02010600030101010101" pitchFamily="2" charset="-122"/>
                          <a:ea typeface="等线" panose="02010600030101010101" pitchFamily="2" charset="-122"/>
                        </a:rPr>
                        <a:t>是</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94D48"/>
                    </a:solidFill>
                  </a:tcPr>
                </a:tc>
                <a:tc>
                  <a:txBody>
                    <a:bodyPr/>
                    <a:lstStyle/>
                    <a:p>
                      <a:pPr algn="ctr" fontAlgn="ctr"/>
                      <a:r>
                        <a:rPr lang="ru-RU" sz="900" b="0" i="0" u="none" strike="noStrike">
                          <a:solidFill>
                            <a:srgbClr val="FFFFFF"/>
                          </a:solidFill>
                          <a:effectLst/>
                          <a:latin typeface="等线" panose="02010600030101010101" pitchFamily="2" charset="-122"/>
                          <a:ea typeface="等线" panose="02010600030101010101" pitchFamily="2" charset="-122"/>
                        </a:rPr>
                        <a:t>нет </a:t>
                      </a:r>
                      <a:r>
                        <a:rPr lang="zh-CN" altLang="en-US" sz="900" b="0" i="0" u="none" strike="noStrike">
                          <a:solidFill>
                            <a:srgbClr val="FFFFFF"/>
                          </a:solidFill>
                          <a:effectLst/>
                          <a:latin typeface="等线" panose="02010600030101010101" pitchFamily="2" charset="-122"/>
                          <a:ea typeface="等线" panose="02010600030101010101" pitchFamily="2" charset="-122"/>
                        </a:rPr>
                        <a:t>否</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94D48"/>
                    </a:solidFill>
                  </a:tcPr>
                </a:tc>
                <a:extLst>
                  <a:ext uri="{0D108BD9-81ED-4DB2-BD59-A6C34878D82A}">
                    <a16:rowId xmlns:a16="http://schemas.microsoft.com/office/drawing/2014/main" val="988035417"/>
                  </a:ext>
                </a:extLst>
              </a:tr>
              <a:tr h="294964">
                <a:tc>
                  <a:txBody>
                    <a:bodyPr/>
                    <a:lstStyle/>
                    <a:p>
                      <a:pPr algn="l" fontAlgn="ctr"/>
                      <a:r>
                        <a:rPr lang="ru-RU" sz="1000" b="0" i="0" u="none" strike="noStrike" dirty="0">
                          <a:solidFill>
                            <a:srgbClr val="000000"/>
                          </a:solidFill>
                          <a:effectLst/>
                          <a:latin typeface="等线" panose="02010600030101010101" pitchFamily="2" charset="-122"/>
                          <a:ea typeface="等线" panose="02010600030101010101" pitchFamily="2" charset="-122"/>
                        </a:rPr>
                        <a:t>1.       Готовность оформить экстерьер и интерьер дилерского центра в соответствии со стандартами бренда</a:t>
                      </a:r>
                      <a:br>
                        <a:rPr lang="en-US" sz="1000" b="0" i="0" u="none" strike="noStrike" dirty="0">
                          <a:solidFill>
                            <a:srgbClr val="000000"/>
                          </a:solidFill>
                          <a:effectLst/>
                          <a:latin typeface="等线" panose="02010600030101010101" pitchFamily="2" charset="-122"/>
                          <a:ea typeface="等线" panose="02010600030101010101" pitchFamily="2" charset="-122"/>
                        </a:rPr>
                      </a:br>
                      <a:r>
                        <a:rPr lang="en-US" sz="1000" b="0" i="0" u="none" strike="noStrike" dirty="0">
                          <a:solidFill>
                            <a:schemeClr val="bg2">
                              <a:lumMod val="90000"/>
                            </a:schemeClr>
                          </a:solidFill>
                          <a:effectLst/>
                          <a:latin typeface="等线" panose="02010600030101010101" pitchFamily="2" charset="-122"/>
                          <a:ea typeface="等线" panose="02010600030101010101" pitchFamily="2" charset="-122"/>
                        </a:rPr>
                        <a:t>         </a:t>
                      </a:r>
                      <a:r>
                        <a:rPr lang="zh-CN" altLang="en-US" sz="1000" b="0" i="0" u="none" strike="noStrike" dirty="0">
                          <a:solidFill>
                            <a:schemeClr val="bg2">
                              <a:lumMod val="90000"/>
                            </a:schemeClr>
                          </a:solidFill>
                          <a:effectLst/>
                          <a:latin typeface="等线" panose="02010600030101010101" pitchFamily="2" charset="-122"/>
                          <a:ea typeface="等线" panose="02010600030101010101" pitchFamily="2" charset="-122"/>
                        </a:rPr>
                        <a:t>准备按照理想汽车标准设计经销店的外观和内饰</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900" b="0" i="0" u="none" strike="noStrike" dirty="0">
                          <a:solidFill>
                            <a:srgbClr val="000000"/>
                          </a:solidFill>
                          <a:effectLst/>
                          <a:latin typeface="等线" panose="02010600030101010101" pitchFamily="2" charset="-122"/>
                          <a:ea typeface="等线" panose="02010600030101010101" pitchFamily="2" charset="-122"/>
                        </a:rPr>
                        <a:t>☐</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等线" panose="02010600030101010101" pitchFamily="2" charset="-122"/>
                          <a:ea typeface="等线" panose="02010600030101010101" pitchFamily="2" charset="-122"/>
                        </a:rPr>
                        <a:t>☐</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53956"/>
                  </a:ext>
                </a:extLst>
              </a:tr>
              <a:tr h="294964">
                <a:tc>
                  <a:txBody>
                    <a:bodyPr/>
                    <a:lstStyle/>
                    <a:p>
                      <a:pPr algn="l" fontAlgn="ctr"/>
                      <a:r>
                        <a:rPr lang="ru-RU" sz="1000" b="0" i="0" u="none" strike="noStrike" dirty="0">
                          <a:solidFill>
                            <a:srgbClr val="000000"/>
                          </a:solidFill>
                          <a:effectLst/>
                          <a:latin typeface="等线" panose="02010600030101010101" pitchFamily="2" charset="-122"/>
                          <a:ea typeface="等线" panose="02010600030101010101" pitchFamily="2" charset="-122"/>
                        </a:rPr>
                        <a:t>2.       Готовность подключения к маркетинговым платформам, инструментам сквозной аналитики, рекомендованным дистрибьютором </a:t>
                      </a:r>
                      <a:br>
                        <a:rPr lang="ru-RU" sz="1000" b="0" i="0" u="none" strike="noStrike" dirty="0">
                          <a:solidFill>
                            <a:srgbClr val="000000"/>
                          </a:solidFill>
                          <a:effectLst/>
                          <a:latin typeface="等线" panose="02010600030101010101" pitchFamily="2" charset="-122"/>
                          <a:ea typeface="等线" panose="02010600030101010101" pitchFamily="2" charset="-122"/>
                        </a:rPr>
                      </a:br>
                      <a:r>
                        <a:rPr lang="ru-RU" sz="1000" b="0" i="0" u="none" strike="noStrike" dirty="0">
                          <a:solidFill>
                            <a:srgbClr val="000000"/>
                          </a:solidFill>
                          <a:effectLst/>
                          <a:latin typeface="等线" panose="02010600030101010101" pitchFamily="2" charset="-122"/>
                          <a:ea typeface="等线" panose="02010600030101010101" pitchFamily="2" charset="-122"/>
                        </a:rPr>
                        <a:t>         </a:t>
                      </a:r>
                      <a:r>
                        <a:rPr lang="zh-CN" altLang="en-US" sz="1000" b="0" i="0" u="none" strike="noStrike" dirty="0">
                          <a:solidFill>
                            <a:schemeClr val="bg2">
                              <a:lumMod val="90000"/>
                            </a:schemeClr>
                          </a:solidFill>
                          <a:effectLst/>
                          <a:latin typeface="等线" panose="02010600030101010101" pitchFamily="2" charset="-122"/>
                          <a:ea typeface="等线" panose="02010600030101010101" pitchFamily="2" charset="-122"/>
                        </a:rPr>
                        <a:t>准备连接分销商推荐的营销平台、端到端分析工具</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等线" panose="02010600030101010101" pitchFamily="2" charset="-122"/>
                          <a:ea typeface="等线" panose="02010600030101010101" pitchFamily="2" charset="-122"/>
                        </a:rPr>
                        <a:t>☐</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等线" panose="02010600030101010101" pitchFamily="2" charset="-122"/>
                          <a:ea typeface="等线" panose="02010600030101010101" pitchFamily="2" charset="-122"/>
                        </a:rPr>
                        <a:t>☐</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1472031"/>
                  </a:ext>
                </a:extLst>
              </a:tr>
              <a:tr h="294964">
                <a:tc>
                  <a:txBody>
                    <a:bodyPr/>
                    <a:lstStyle/>
                    <a:p>
                      <a:pPr algn="l" fontAlgn="ctr"/>
                      <a:r>
                        <a:rPr lang="ru-RU" sz="1000" b="0" i="0" u="none" strike="noStrike" dirty="0">
                          <a:solidFill>
                            <a:srgbClr val="000000"/>
                          </a:solidFill>
                          <a:effectLst/>
                          <a:latin typeface="等线" panose="02010600030101010101" pitchFamily="2" charset="-122"/>
                          <a:ea typeface="等线" panose="02010600030101010101" pitchFamily="2" charset="-122"/>
                        </a:rPr>
                        <a:t>3.       Готовность интеграции с информационными</a:t>
                      </a:r>
                      <a:r>
                        <a:rPr lang="en-US" sz="1000" b="0" i="0" u="none" strike="noStrike" dirty="0">
                          <a:solidFill>
                            <a:srgbClr val="000000"/>
                          </a:solidFill>
                          <a:effectLst/>
                          <a:latin typeface="等线" panose="02010600030101010101" pitchFamily="2" charset="-122"/>
                          <a:ea typeface="等线" panose="02010600030101010101" pitchFamily="2" charset="-122"/>
                        </a:rPr>
                        <a:t> </a:t>
                      </a:r>
                      <a:r>
                        <a:rPr lang="ru-RU" sz="1000" b="0" i="0" u="none" strike="noStrike" dirty="0">
                          <a:solidFill>
                            <a:srgbClr val="000000"/>
                          </a:solidFill>
                          <a:effectLst/>
                          <a:latin typeface="等线" panose="02010600030101010101" pitchFamily="2" charset="-122"/>
                          <a:ea typeface="等线" panose="02010600030101010101" pitchFamily="2" charset="-122"/>
                        </a:rPr>
                        <a:t>системами дистрибьютора </a:t>
                      </a:r>
                      <a:br>
                        <a:rPr lang="ru-RU" sz="1000" b="0" i="0" u="none" strike="noStrike" dirty="0">
                          <a:solidFill>
                            <a:srgbClr val="000000"/>
                          </a:solidFill>
                          <a:effectLst/>
                          <a:latin typeface="等线" panose="02010600030101010101" pitchFamily="2" charset="-122"/>
                          <a:ea typeface="等线" panose="02010600030101010101" pitchFamily="2" charset="-122"/>
                        </a:rPr>
                      </a:br>
                      <a:r>
                        <a:rPr lang="ru-RU" sz="1000" b="0" i="0" u="none" strike="noStrike" dirty="0">
                          <a:solidFill>
                            <a:srgbClr val="000000"/>
                          </a:solidFill>
                          <a:effectLst/>
                          <a:latin typeface="等线" panose="02010600030101010101" pitchFamily="2" charset="-122"/>
                          <a:ea typeface="等线" panose="02010600030101010101" pitchFamily="2" charset="-122"/>
                        </a:rPr>
                        <a:t>         </a:t>
                      </a:r>
                      <a:r>
                        <a:rPr lang="zh-CN" altLang="en-US" sz="1000" b="0" i="0" u="none" strike="noStrike" dirty="0">
                          <a:solidFill>
                            <a:schemeClr val="bg2">
                              <a:lumMod val="90000"/>
                            </a:schemeClr>
                          </a:solidFill>
                          <a:effectLst/>
                          <a:latin typeface="等线" panose="02010600030101010101" pitchFamily="2" charset="-122"/>
                          <a:ea typeface="等线" panose="02010600030101010101" pitchFamily="2" charset="-122"/>
                        </a:rPr>
                        <a:t>准备与分销商的 和系统集成</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等线" panose="02010600030101010101" pitchFamily="2" charset="-122"/>
                          <a:ea typeface="等线" panose="02010600030101010101" pitchFamily="2" charset="-122"/>
                        </a:rPr>
                        <a:t>☐</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等线" panose="02010600030101010101" pitchFamily="2" charset="-122"/>
                          <a:ea typeface="等线" panose="02010600030101010101" pitchFamily="2" charset="-122"/>
                        </a:rPr>
                        <a:t>☐</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4785159"/>
                  </a:ext>
                </a:extLst>
              </a:tr>
              <a:tr h="294964">
                <a:tc>
                  <a:txBody>
                    <a:bodyPr/>
                    <a:lstStyle/>
                    <a:p>
                      <a:pPr algn="l" fontAlgn="ctr"/>
                      <a:r>
                        <a:rPr lang="ru-RU" sz="1000" b="0" i="0" u="none" strike="noStrike" dirty="0">
                          <a:solidFill>
                            <a:srgbClr val="000000"/>
                          </a:solidFill>
                          <a:effectLst/>
                          <a:latin typeface="等线" panose="02010600030101010101" pitchFamily="2" charset="-122"/>
                          <a:ea typeface="等线" panose="02010600030101010101" pitchFamily="2" charset="-122"/>
                        </a:rPr>
                        <a:t>4.       Готовность соблюдать дилерскую маркетинговую политику бренда </a:t>
                      </a:r>
                      <a:br>
                        <a:rPr lang="ru-RU" sz="1000" b="0" i="0" u="none" strike="noStrike" dirty="0">
                          <a:solidFill>
                            <a:srgbClr val="000000"/>
                          </a:solidFill>
                          <a:effectLst/>
                          <a:latin typeface="等线" panose="02010600030101010101" pitchFamily="2" charset="-122"/>
                          <a:ea typeface="等线" panose="02010600030101010101" pitchFamily="2" charset="-122"/>
                        </a:rPr>
                      </a:br>
                      <a:r>
                        <a:rPr lang="ru-RU" sz="1000" b="0" i="0" u="none" strike="noStrike" dirty="0">
                          <a:solidFill>
                            <a:schemeClr val="bg2">
                              <a:lumMod val="90000"/>
                            </a:schemeClr>
                          </a:solidFill>
                          <a:effectLst/>
                          <a:latin typeface="等线" panose="02010600030101010101" pitchFamily="2" charset="-122"/>
                          <a:ea typeface="等线" panose="02010600030101010101" pitchFamily="2" charset="-122"/>
                        </a:rPr>
                        <a:t>         </a:t>
                      </a:r>
                      <a:r>
                        <a:rPr lang="zh-CN" altLang="en-US" sz="1000" b="0" i="0" u="none" strike="noStrike" dirty="0">
                          <a:solidFill>
                            <a:schemeClr val="bg2">
                              <a:lumMod val="90000"/>
                            </a:schemeClr>
                          </a:solidFill>
                          <a:effectLst/>
                          <a:latin typeface="等线" panose="02010600030101010101" pitchFamily="2" charset="-122"/>
                          <a:ea typeface="等线" panose="02010600030101010101" pitchFamily="2" charset="-122"/>
                        </a:rPr>
                        <a:t>愿意遵守品牌经销商营销政策</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等线" panose="02010600030101010101" pitchFamily="2" charset="-122"/>
                          <a:ea typeface="等线" panose="02010600030101010101" pitchFamily="2" charset="-122"/>
                        </a:rPr>
                        <a:t>☐</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等线" panose="02010600030101010101" pitchFamily="2" charset="-122"/>
                          <a:ea typeface="等线" panose="02010600030101010101" pitchFamily="2" charset="-122"/>
                        </a:rPr>
                        <a:t>☐</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5361493"/>
                  </a:ext>
                </a:extLst>
              </a:tr>
              <a:tr h="294964">
                <a:tc>
                  <a:txBody>
                    <a:bodyPr/>
                    <a:lstStyle/>
                    <a:p>
                      <a:pPr algn="l" fontAlgn="ctr"/>
                      <a:r>
                        <a:rPr lang="ru-RU" sz="1000" b="0" i="0" u="none" strike="noStrike" dirty="0">
                          <a:solidFill>
                            <a:srgbClr val="000000"/>
                          </a:solidFill>
                          <a:effectLst/>
                          <a:latin typeface="等线" panose="02010600030101010101" pitchFamily="2" charset="-122"/>
                          <a:ea typeface="等线" panose="02010600030101010101" pitchFamily="2" charset="-122"/>
                        </a:rPr>
                        <a:t>5.       Готовность инвестировать в дилерский маркетинг для обеспечения выполнения плана продаж </a:t>
                      </a:r>
                      <a:br>
                        <a:rPr lang="ru-RU" sz="1000" b="0" i="0" u="none" strike="noStrike" dirty="0">
                          <a:solidFill>
                            <a:srgbClr val="000000"/>
                          </a:solidFill>
                          <a:effectLst/>
                          <a:latin typeface="等线" panose="02010600030101010101" pitchFamily="2" charset="-122"/>
                          <a:ea typeface="等线" panose="02010600030101010101" pitchFamily="2" charset="-122"/>
                        </a:rPr>
                      </a:br>
                      <a:r>
                        <a:rPr lang="ru-RU" sz="1000" b="0" i="0" u="none" strike="noStrike" dirty="0">
                          <a:solidFill>
                            <a:srgbClr val="000000"/>
                          </a:solidFill>
                          <a:effectLst/>
                          <a:latin typeface="等线" panose="02010600030101010101" pitchFamily="2" charset="-122"/>
                          <a:ea typeface="等线" panose="02010600030101010101" pitchFamily="2" charset="-122"/>
                        </a:rPr>
                        <a:t>         </a:t>
                      </a:r>
                      <a:r>
                        <a:rPr lang="zh-CN" altLang="en-US" sz="1000" b="0" i="0" u="none" strike="noStrike" dirty="0">
                          <a:solidFill>
                            <a:schemeClr val="bg2">
                              <a:lumMod val="90000"/>
                            </a:schemeClr>
                          </a:solidFill>
                          <a:effectLst/>
                          <a:latin typeface="等线" panose="02010600030101010101" pitchFamily="2" charset="-122"/>
                          <a:ea typeface="等线" panose="02010600030101010101" pitchFamily="2" charset="-122"/>
                        </a:rPr>
                        <a:t>愿意投资经销商营销以确保销售计划的完成</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等线" panose="02010600030101010101" pitchFamily="2" charset="-122"/>
                          <a:ea typeface="等线" panose="02010600030101010101" pitchFamily="2" charset="-122"/>
                        </a:rPr>
                        <a:t>☐</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等线" panose="02010600030101010101" pitchFamily="2" charset="-122"/>
                          <a:ea typeface="等线" panose="02010600030101010101" pitchFamily="2" charset="-122"/>
                        </a:rPr>
                        <a:t>☐</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864990"/>
                  </a:ext>
                </a:extLst>
              </a:tr>
              <a:tr h="363489">
                <a:tc>
                  <a:txBody>
                    <a:bodyPr/>
                    <a:lstStyle/>
                    <a:p>
                      <a:pPr algn="l" fontAlgn="ctr"/>
                      <a:r>
                        <a:rPr lang="ru-RU" sz="1000" b="0" i="0" u="none" strike="noStrike" dirty="0">
                          <a:solidFill>
                            <a:srgbClr val="000000"/>
                          </a:solidFill>
                          <a:effectLst/>
                          <a:latin typeface="等线" panose="02010600030101010101" pitchFamily="2" charset="-122"/>
                          <a:ea typeface="等线" panose="02010600030101010101" pitchFamily="2" charset="-122"/>
                        </a:rPr>
                        <a:t>6.       Готовность участвовать в маркетинговых акциях, организуемых импортером </a:t>
                      </a:r>
                      <a:br>
                        <a:rPr lang="ru-RU" sz="1000" b="0" i="0" u="none" strike="noStrike" dirty="0">
                          <a:solidFill>
                            <a:srgbClr val="000000"/>
                          </a:solidFill>
                          <a:effectLst/>
                          <a:latin typeface="等线" panose="02010600030101010101" pitchFamily="2" charset="-122"/>
                          <a:ea typeface="等线" panose="02010600030101010101" pitchFamily="2" charset="-122"/>
                        </a:rPr>
                      </a:br>
                      <a:r>
                        <a:rPr lang="ru-RU" sz="1000" b="0" i="0" u="none" strike="noStrike" dirty="0">
                          <a:solidFill>
                            <a:srgbClr val="000000"/>
                          </a:solidFill>
                          <a:effectLst/>
                          <a:latin typeface="等线" panose="02010600030101010101" pitchFamily="2" charset="-122"/>
                          <a:ea typeface="等线" panose="02010600030101010101" pitchFamily="2" charset="-122"/>
                        </a:rPr>
                        <a:t>         </a:t>
                      </a:r>
                      <a:r>
                        <a:rPr lang="zh-CN" altLang="en-US" sz="1000" b="0" i="0" u="none" strike="noStrike" dirty="0">
                          <a:solidFill>
                            <a:schemeClr val="bg2">
                              <a:lumMod val="90000"/>
                            </a:schemeClr>
                          </a:solidFill>
                          <a:effectLst/>
                          <a:latin typeface="等线" panose="02010600030101010101" pitchFamily="2" charset="-122"/>
                          <a:ea typeface="等线" panose="02010600030101010101" pitchFamily="2" charset="-122"/>
                        </a:rPr>
                        <a:t>愿意参加进口商组织的营销活动</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等线" panose="02010600030101010101" pitchFamily="2" charset="-122"/>
                          <a:ea typeface="等线" panose="02010600030101010101" pitchFamily="2" charset="-122"/>
                        </a:rPr>
                        <a:t>☐</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等线" panose="02010600030101010101" pitchFamily="2" charset="-122"/>
                          <a:ea typeface="等线" panose="02010600030101010101" pitchFamily="2" charset="-122"/>
                        </a:rPr>
                        <a:t>☐</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2571373"/>
                  </a:ext>
                </a:extLst>
              </a:tr>
              <a:tr h="294964">
                <a:tc>
                  <a:txBody>
                    <a:bodyPr/>
                    <a:lstStyle/>
                    <a:p>
                      <a:pPr algn="l" fontAlgn="ctr"/>
                      <a:r>
                        <a:rPr lang="ru-RU" sz="1000" b="0" i="0" u="none" strike="noStrike" dirty="0">
                          <a:solidFill>
                            <a:srgbClr val="000000"/>
                          </a:solidFill>
                          <a:effectLst/>
                          <a:latin typeface="等线" panose="02010600030101010101" pitchFamily="2" charset="-122"/>
                          <a:ea typeface="等线" panose="02010600030101010101" pitchFamily="2" charset="-122"/>
                        </a:rPr>
                        <a:t>7.       Готовность приобрести автомобили для тест-драйва и использования в качестве подменных </a:t>
                      </a:r>
                      <a:br>
                        <a:rPr lang="ru-RU" sz="1000" b="0" i="0" u="none" strike="noStrike" dirty="0">
                          <a:solidFill>
                            <a:srgbClr val="000000"/>
                          </a:solidFill>
                          <a:effectLst/>
                          <a:latin typeface="等线" panose="02010600030101010101" pitchFamily="2" charset="-122"/>
                          <a:ea typeface="等线" panose="02010600030101010101" pitchFamily="2" charset="-122"/>
                        </a:rPr>
                      </a:br>
                      <a:r>
                        <a:rPr lang="ru-RU" sz="1000" b="0" i="0" u="none" strike="noStrike" dirty="0">
                          <a:solidFill>
                            <a:srgbClr val="000000"/>
                          </a:solidFill>
                          <a:effectLst/>
                          <a:latin typeface="等线" panose="02010600030101010101" pitchFamily="2" charset="-122"/>
                          <a:ea typeface="等线" panose="02010600030101010101" pitchFamily="2" charset="-122"/>
                        </a:rPr>
                        <a:t>         </a:t>
                      </a:r>
                      <a:r>
                        <a:rPr lang="zh-CN" altLang="en-US" sz="1000" b="0" i="0" u="none" strike="noStrike" dirty="0">
                          <a:solidFill>
                            <a:schemeClr val="bg2">
                              <a:lumMod val="90000"/>
                            </a:schemeClr>
                          </a:solidFill>
                          <a:effectLst/>
                          <a:latin typeface="等线" panose="02010600030101010101" pitchFamily="2" charset="-122"/>
                          <a:ea typeface="等线" panose="02010600030101010101" pitchFamily="2" charset="-122"/>
                        </a:rPr>
                        <a:t>愿意购买车辆进行试驾并用作交换车辆</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等线" panose="02010600030101010101" pitchFamily="2" charset="-122"/>
                          <a:ea typeface="等线" panose="02010600030101010101" pitchFamily="2" charset="-122"/>
                        </a:rPr>
                        <a:t>☐</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等线" panose="02010600030101010101" pitchFamily="2" charset="-122"/>
                          <a:ea typeface="等线" panose="02010600030101010101" pitchFamily="2" charset="-122"/>
                        </a:rPr>
                        <a:t>☐</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62259"/>
                  </a:ext>
                </a:extLst>
              </a:tr>
              <a:tr h="294964">
                <a:tc>
                  <a:txBody>
                    <a:bodyPr/>
                    <a:lstStyle/>
                    <a:p>
                      <a:pPr algn="l" fontAlgn="ctr"/>
                      <a:r>
                        <a:rPr lang="ru-RU" sz="1000" b="0" i="0" u="none" strike="noStrike" dirty="0">
                          <a:solidFill>
                            <a:srgbClr val="000000"/>
                          </a:solidFill>
                          <a:effectLst/>
                          <a:latin typeface="等线" panose="02010600030101010101" pitchFamily="2" charset="-122"/>
                          <a:ea typeface="等线" panose="02010600030101010101" pitchFamily="2" charset="-122"/>
                        </a:rPr>
                        <a:t>8.       Готовность участвовать в программах обучения и тренингах, организуемых брендом </a:t>
                      </a:r>
                      <a:br>
                        <a:rPr lang="ru-RU" sz="1000" b="0" i="0" u="none" strike="noStrike" dirty="0">
                          <a:solidFill>
                            <a:srgbClr val="000000"/>
                          </a:solidFill>
                          <a:effectLst/>
                          <a:latin typeface="等线" panose="02010600030101010101" pitchFamily="2" charset="-122"/>
                          <a:ea typeface="等线" panose="02010600030101010101" pitchFamily="2" charset="-122"/>
                        </a:rPr>
                      </a:br>
                      <a:r>
                        <a:rPr lang="ru-RU" sz="1000" b="0" i="0" u="none" strike="noStrike" dirty="0">
                          <a:solidFill>
                            <a:srgbClr val="000000"/>
                          </a:solidFill>
                          <a:effectLst/>
                          <a:latin typeface="等线" panose="02010600030101010101" pitchFamily="2" charset="-122"/>
                          <a:ea typeface="等线" panose="02010600030101010101" pitchFamily="2" charset="-122"/>
                        </a:rPr>
                        <a:t>          </a:t>
                      </a:r>
                      <a:r>
                        <a:rPr lang="zh-CN" altLang="en-US" sz="1000" b="0" i="0" u="none" strike="noStrike" dirty="0">
                          <a:solidFill>
                            <a:schemeClr val="bg2">
                              <a:lumMod val="90000"/>
                            </a:schemeClr>
                          </a:solidFill>
                          <a:effectLst/>
                          <a:latin typeface="等线" panose="02010600030101010101" pitchFamily="2" charset="-122"/>
                          <a:ea typeface="等线" panose="02010600030101010101" pitchFamily="2" charset="-122"/>
                        </a:rPr>
                        <a:t>愿意参加品牌组织的培训项目和培训</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等线" panose="02010600030101010101" pitchFamily="2" charset="-122"/>
                          <a:ea typeface="等线" panose="02010600030101010101" pitchFamily="2" charset="-122"/>
                        </a:rPr>
                        <a:t>☐</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等线" panose="02010600030101010101" pitchFamily="2" charset="-122"/>
                          <a:ea typeface="等线" panose="02010600030101010101" pitchFamily="2" charset="-122"/>
                        </a:rPr>
                        <a:t>☐</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6618467"/>
                  </a:ext>
                </a:extLst>
              </a:tr>
              <a:tr h="294964">
                <a:tc>
                  <a:txBody>
                    <a:bodyPr/>
                    <a:lstStyle/>
                    <a:p>
                      <a:pPr algn="l" fontAlgn="ctr"/>
                      <a:r>
                        <a:rPr lang="ru-RU" sz="1000" b="0" i="0" u="none" strike="noStrike" dirty="0">
                          <a:solidFill>
                            <a:srgbClr val="000000"/>
                          </a:solidFill>
                          <a:effectLst/>
                          <a:latin typeface="等线" panose="02010600030101010101" pitchFamily="2" charset="-122"/>
                          <a:ea typeface="等线" panose="02010600030101010101" pitchFamily="2" charset="-122"/>
                        </a:rPr>
                        <a:t>9.       Готовность закупки первоначального минимального склада запчастей на основе прогноза дистрибьютора </a:t>
                      </a:r>
                      <a:br>
                        <a:rPr lang="ru-RU" sz="1000" b="0" i="0" u="none" strike="noStrike" dirty="0">
                          <a:solidFill>
                            <a:srgbClr val="000000"/>
                          </a:solidFill>
                          <a:effectLst/>
                          <a:latin typeface="等线" panose="02010600030101010101" pitchFamily="2" charset="-122"/>
                          <a:ea typeface="等线" panose="02010600030101010101" pitchFamily="2" charset="-122"/>
                        </a:rPr>
                      </a:br>
                      <a:r>
                        <a:rPr lang="ru-RU" sz="1000" b="0" i="0" u="none" strike="noStrike" dirty="0">
                          <a:solidFill>
                            <a:srgbClr val="000000"/>
                          </a:solidFill>
                          <a:effectLst/>
                          <a:latin typeface="等线" panose="02010600030101010101" pitchFamily="2" charset="-122"/>
                          <a:ea typeface="等线" panose="02010600030101010101" pitchFamily="2" charset="-122"/>
                        </a:rPr>
                        <a:t>         </a:t>
                      </a:r>
                      <a:r>
                        <a:rPr lang="zh-CN" altLang="en-US" sz="1000" b="0" i="0" u="none" strike="noStrike" dirty="0">
                          <a:solidFill>
                            <a:schemeClr val="bg2">
                              <a:lumMod val="90000"/>
                            </a:schemeClr>
                          </a:solidFill>
                          <a:effectLst/>
                          <a:latin typeface="等线" panose="02010600030101010101" pitchFamily="2" charset="-122"/>
                          <a:ea typeface="等线" panose="02010600030101010101" pitchFamily="2" charset="-122"/>
                        </a:rPr>
                        <a:t>根据分销商的预测准备购买初始最低库存的备件</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等线" panose="02010600030101010101" pitchFamily="2" charset="-122"/>
                          <a:ea typeface="等线" panose="02010600030101010101" pitchFamily="2" charset="-122"/>
                        </a:rPr>
                        <a:t>☐</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等线" panose="02010600030101010101" pitchFamily="2" charset="-122"/>
                          <a:ea typeface="等线" panose="02010600030101010101" pitchFamily="2" charset="-122"/>
                        </a:rPr>
                        <a:t>☐</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8318524"/>
                  </a:ext>
                </a:extLst>
              </a:tr>
              <a:tr h="294964">
                <a:tc>
                  <a:txBody>
                    <a:bodyPr/>
                    <a:lstStyle/>
                    <a:p>
                      <a:pPr algn="l" fontAlgn="ctr"/>
                      <a:r>
                        <a:rPr lang="ru-RU" sz="1000" b="0" i="0" u="none" strike="noStrike" dirty="0">
                          <a:solidFill>
                            <a:srgbClr val="000000"/>
                          </a:solidFill>
                          <a:effectLst/>
                          <a:latin typeface="等线" panose="02010600030101010101" pitchFamily="2" charset="-122"/>
                          <a:ea typeface="等线" panose="02010600030101010101" pitchFamily="2" charset="-122"/>
                        </a:rPr>
                        <a:t>10.     Готовность поддержания минимального 2-месячного запаса запчастей </a:t>
                      </a:r>
                      <a:br>
                        <a:rPr lang="ru-RU" sz="1000" b="0" i="0" u="none" strike="noStrike" dirty="0">
                          <a:solidFill>
                            <a:srgbClr val="000000"/>
                          </a:solidFill>
                          <a:effectLst/>
                          <a:latin typeface="等线" panose="02010600030101010101" pitchFamily="2" charset="-122"/>
                          <a:ea typeface="等线" panose="02010600030101010101" pitchFamily="2" charset="-122"/>
                        </a:rPr>
                      </a:br>
                      <a:r>
                        <a:rPr lang="ru-RU" sz="1000" b="0" i="0" u="none" strike="noStrike" dirty="0">
                          <a:solidFill>
                            <a:srgbClr val="000000"/>
                          </a:solidFill>
                          <a:effectLst/>
                          <a:latin typeface="等线" panose="02010600030101010101" pitchFamily="2" charset="-122"/>
                          <a:ea typeface="等线" panose="02010600030101010101" pitchFamily="2" charset="-122"/>
                        </a:rPr>
                        <a:t>         </a:t>
                      </a:r>
                      <a:r>
                        <a:rPr lang="zh-CN" altLang="en-US" sz="1000" b="0" i="0" u="none" strike="noStrike" dirty="0">
                          <a:solidFill>
                            <a:schemeClr val="bg2">
                              <a:lumMod val="90000"/>
                            </a:schemeClr>
                          </a:solidFill>
                          <a:effectLst/>
                          <a:latin typeface="等线" panose="02010600030101010101" pitchFamily="2" charset="-122"/>
                          <a:ea typeface="等线" panose="02010600030101010101" pitchFamily="2" charset="-122"/>
                        </a:rPr>
                        <a:t>准备维持至少 </a:t>
                      </a:r>
                      <a:r>
                        <a:rPr lang="en-US" altLang="zh-CN" sz="1000" b="0" i="0" u="none" strike="noStrike" dirty="0">
                          <a:solidFill>
                            <a:schemeClr val="bg2">
                              <a:lumMod val="90000"/>
                            </a:schemeClr>
                          </a:solidFill>
                          <a:effectLst/>
                          <a:latin typeface="等线" panose="02010600030101010101" pitchFamily="2" charset="-122"/>
                          <a:ea typeface="等线" panose="02010600030101010101" pitchFamily="2" charset="-122"/>
                        </a:rPr>
                        <a:t>2 </a:t>
                      </a:r>
                      <a:r>
                        <a:rPr lang="zh-CN" altLang="en-US" sz="1000" b="0" i="0" u="none" strike="noStrike" dirty="0">
                          <a:solidFill>
                            <a:schemeClr val="bg2">
                              <a:lumMod val="90000"/>
                            </a:schemeClr>
                          </a:solidFill>
                          <a:effectLst/>
                          <a:latin typeface="等线" panose="02010600030101010101" pitchFamily="2" charset="-122"/>
                          <a:ea typeface="等线" panose="02010600030101010101" pitchFamily="2" charset="-122"/>
                        </a:rPr>
                        <a:t>个月的备件库存</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等线" panose="02010600030101010101" pitchFamily="2" charset="-122"/>
                          <a:ea typeface="等线" panose="02010600030101010101" pitchFamily="2" charset="-122"/>
                        </a:rPr>
                        <a:t>☐</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等线" panose="02010600030101010101" pitchFamily="2" charset="-122"/>
                          <a:ea typeface="等线" panose="02010600030101010101" pitchFamily="2" charset="-122"/>
                        </a:rPr>
                        <a:t>☐</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9446808"/>
                  </a:ext>
                </a:extLst>
              </a:tr>
              <a:tr h="294964">
                <a:tc>
                  <a:txBody>
                    <a:bodyPr/>
                    <a:lstStyle/>
                    <a:p>
                      <a:pPr algn="l" fontAlgn="ctr"/>
                      <a:r>
                        <a:rPr lang="ru-RU" sz="1000" b="0" i="0" u="none" strike="noStrike" dirty="0">
                          <a:solidFill>
                            <a:srgbClr val="000000"/>
                          </a:solidFill>
                          <a:effectLst/>
                          <a:latin typeface="等线" panose="02010600030101010101" pitchFamily="2" charset="-122"/>
                          <a:ea typeface="等线" panose="02010600030101010101" pitchFamily="2" charset="-122"/>
                        </a:rPr>
                        <a:t>11.     Готовность использовать исключительно оригинальные запчасти </a:t>
                      </a:r>
                      <a:br>
                        <a:rPr lang="ru-RU" sz="1000" b="0" i="0" u="none" strike="noStrike" dirty="0">
                          <a:solidFill>
                            <a:srgbClr val="000000"/>
                          </a:solidFill>
                          <a:effectLst/>
                          <a:latin typeface="等线" panose="02010600030101010101" pitchFamily="2" charset="-122"/>
                          <a:ea typeface="等线" panose="02010600030101010101" pitchFamily="2" charset="-122"/>
                        </a:rPr>
                      </a:br>
                      <a:r>
                        <a:rPr lang="ru-RU" sz="1000" b="0" i="0" u="none" strike="noStrike" dirty="0">
                          <a:solidFill>
                            <a:srgbClr val="000000"/>
                          </a:solidFill>
                          <a:effectLst/>
                          <a:latin typeface="等线" panose="02010600030101010101" pitchFamily="2" charset="-122"/>
                          <a:ea typeface="等线" panose="02010600030101010101" pitchFamily="2" charset="-122"/>
                        </a:rPr>
                        <a:t>         </a:t>
                      </a:r>
                      <a:r>
                        <a:rPr lang="zh-CN" altLang="en-US" sz="1000" b="0" i="0" u="none" strike="noStrike" dirty="0">
                          <a:solidFill>
                            <a:schemeClr val="bg2">
                              <a:lumMod val="90000"/>
                            </a:schemeClr>
                          </a:solidFill>
                          <a:effectLst/>
                          <a:latin typeface="等线" panose="02010600030101010101" pitchFamily="2" charset="-122"/>
                          <a:ea typeface="等线" panose="02010600030101010101" pitchFamily="2" charset="-122"/>
                        </a:rPr>
                        <a:t>愿意仅使用原装</a:t>
                      </a:r>
                      <a:r>
                        <a:rPr lang="en-US" sz="1000" b="0" i="0" u="none" strike="noStrike" dirty="0">
                          <a:solidFill>
                            <a:schemeClr val="bg2">
                              <a:lumMod val="90000"/>
                            </a:schemeClr>
                          </a:solidFill>
                          <a:effectLst/>
                          <a:latin typeface="等线" panose="02010600030101010101" pitchFamily="2" charset="-122"/>
                          <a:ea typeface="等线" panose="02010600030101010101" pitchFamily="2" charset="-122"/>
                        </a:rPr>
                        <a:t> </a:t>
                      </a:r>
                      <a:r>
                        <a:rPr lang="zh-CN" altLang="en-US" sz="1000" b="0" i="0" u="none" strike="noStrike" dirty="0">
                          <a:solidFill>
                            <a:schemeClr val="bg2">
                              <a:lumMod val="90000"/>
                            </a:schemeClr>
                          </a:solidFill>
                          <a:effectLst/>
                          <a:latin typeface="等线" panose="02010600030101010101" pitchFamily="2" charset="-122"/>
                          <a:ea typeface="等线" panose="02010600030101010101" pitchFamily="2" charset="-122"/>
                        </a:rPr>
                        <a:t>零件</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等线" panose="02010600030101010101" pitchFamily="2" charset="-122"/>
                          <a:ea typeface="等线" panose="02010600030101010101" pitchFamily="2" charset="-122"/>
                        </a:rPr>
                        <a:t>☐</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等线" panose="02010600030101010101" pitchFamily="2" charset="-122"/>
                          <a:ea typeface="等线" panose="02010600030101010101" pitchFamily="2" charset="-122"/>
                        </a:rPr>
                        <a:t>☐</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8099378"/>
                  </a:ext>
                </a:extLst>
              </a:tr>
              <a:tr h="294964">
                <a:tc>
                  <a:txBody>
                    <a:bodyPr/>
                    <a:lstStyle/>
                    <a:p>
                      <a:pPr algn="l" fontAlgn="ctr"/>
                      <a:r>
                        <a:rPr lang="ru-RU" sz="1000" b="0" i="0" u="none" strike="noStrike" dirty="0">
                          <a:solidFill>
                            <a:srgbClr val="000000"/>
                          </a:solidFill>
                          <a:effectLst/>
                          <a:latin typeface="等线" panose="02010600030101010101" pitchFamily="2" charset="-122"/>
                          <a:ea typeface="等线" panose="02010600030101010101" pitchFamily="2" charset="-122"/>
                        </a:rPr>
                        <a:t>12.     Готовность соблюдения установленных процедур ремонта</a:t>
                      </a:r>
                      <a:r>
                        <a:rPr lang="en-US" sz="1000" b="0" i="0" u="none" strike="noStrike" dirty="0">
                          <a:solidFill>
                            <a:srgbClr val="000000"/>
                          </a:solidFill>
                          <a:effectLst/>
                          <a:latin typeface="等线" panose="02010600030101010101" pitchFamily="2" charset="-122"/>
                          <a:ea typeface="等线" panose="02010600030101010101" pitchFamily="2" charset="-122"/>
                        </a:rPr>
                        <a:t> </a:t>
                      </a:r>
                      <a:r>
                        <a:rPr lang="ru-RU" sz="1000" b="0" i="0" u="none" strike="noStrike" dirty="0">
                          <a:solidFill>
                            <a:srgbClr val="000000"/>
                          </a:solidFill>
                          <a:effectLst/>
                          <a:latin typeface="等线" panose="02010600030101010101" pitchFamily="2" charset="-122"/>
                          <a:ea typeface="等线" panose="02010600030101010101" pitchFamily="2" charset="-122"/>
                        </a:rPr>
                        <a:t>для всех сценариев послепродажного обслуживания </a:t>
                      </a:r>
                      <a:br>
                        <a:rPr lang="ru-RU" sz="1000" b="0" i="0" u="none" strike="noStrike" dirty="0">
                          <a:solidFill>
                            <a:srgbClr val="000000"/>
                          </a:solidFill>
                          <a:effectLst/>
                          <a:latin typeface="等线" panose="02010600030101010101" pitchFamily="2" charset="-122"/>
                          <a:ea typeface="等线" panose="02010600030101010101" pitchFamily="2" charset="-122"/>
                        </a:rPr>
                      </a:br>
                      <a:r>
                        <a:rPr lang="ru-RU" sz="1000" b="0" i="0" u="none" strike="noStrike" dirty="0">
                          <a:solidFill>
                            <a:srgbClr val="000000"/>
                          </a:solidFill>
                          <a:effectLst/>
                          <a:latin typeface="等线" panose="02010600030101010101" pitchFamily="2" charset="-122"/>
                          <a:ea typeface="等线" panose="02010600030101010101" pitchFamily="2" charset="-122"/>
                        </a:rPr>
                        <a:t>         </a:t>
                      </a:r>
                      <a:r>
                        <a:rPr lang="zh-CN" altLang="en-US" sz="1000" b="0" i="0" u="none" strike="noStrike" dirty="0">
                          <a:solidFill>
                            <a:schemeClr val="bg2">
                              <a:lumMod val="90000"/>
                            </a:schemeClr>
                          </a:solidFill>
                          <a:effectLst/>
                          <a:latin typeface="等线" panose="02010600030101010101" pitchFamily="2" charset="-122"/>
                          <a:ea typeface="等线" panose="02010600030101010101" pitchFamily="2" charset="-122"/>
                        </a:rPr>
                        <a:t>准备好遵守理想汽车所有售后服务场景的维修程序</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等线" panose="02010600030101010101" pitchFamily="2" charset="-122"/>
                          <a:ea typeface="等线" panose="02010600030101010101" pitchFamily="2" charset="-122"/>
                        </a:rPr>
                        <a:t>☐</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等线" panose="02010600030101010101" pitchFamily="2" charset="-122"/>
                          <a:ea typeface="等线" panose="02010600030101010101" pitchFamily="2" charset="-122"/>
                        </a:rPr>
                        <a:t>☐</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6238818"/>
                  </a:ext>
                </a:extLst>
              </a:tr>
              <a:tr h="294964">
                <a:tc>
                  <a:txBody>
                    <a:bodyPr/>
                    <a:lstStyle/>
                    <a:p>
                      <a:pPr algn="l" fontAlgn="ctr"/>
                      <a:r>
                        <a:rPr lang="ru-RU" sz="1000" b="0" i="0" u="none" strike="noStrike" dirty="0">
                          <a:solidFill>
                            <a:srgbClr val="000000"/>
                          </a:solidFill>
                          <a:effectLst/>
                          <a:latin typeface="等线" panose="02010600030101010101" pitchFamily="2" charset="-122"/>
                          <a:ea typeface="等线" panose="02010600030101010101" pitchFamily="2" charset="-122"/>
                        </a:rPr>
                        <a:t>13.     Готовность фиксировать все проводимые послепродажные процедуры в авторизованном программном обеспечении </a:t>
                      </a:r>
                      <a:br>
                        <a:rPr lang="ru-RU" sz="1000" b="0" i="0" u="none" strike="noStrike" dirty="0">
                          <a:solidFill>
                            <a:srgbClr val="000000"/>
                          </a:solidFill>
                          <a:effectLst/>
                          <a:latin typeface="等线" panose="02010600030101010101" pitchFamily="2" charset="-122"/>
                          <a:ea typeface="等线" panose="02010600030101010101" pitchFamily="2" charset="-122"/>
                        </a:rPr>
                      </a:br>
                      <a:r>
                        <a:rPr lang="ru-RU" sz="1000" b="0" i="0" u="none" strike="noStrike" dirty="0">
                          <a:solidFill>
                            <a:schemeClr val="bg2">
                              <a:lumMod val="90000"/>
                            </a:schemeClr>
                          </a:solidFill>
                          <a:effectLst/>
                          <a:latin typeface="等线" panose="02010600030101010101" pitchFamily="2" charset="-122"/>
                          <a:ea typeface="等线" panose="02010600030101010101" pitchFamily="2" charset="-122"/>
                        </a:rPr>
                        <a:t>         </a:t>
                      </a:r>
                      <a:r>
                        <a:rPr lang="zh-CN" altLang="en-US" sz="1000" b="0" i="0" u="none" strike="noStrike" dirty="0">
                          <a:solidFill>
                            <a:schemeClr val="bg2">
                              <a:lumMod val="90000"/>
                            </a:schemeClr>
                          </a:solidFill>
                          <a:effectLst/>
                          <a:latin typeface="等线" panose="02010600030101010101" pitchFamily="2" charset="-122"/>
                          <a:ea typeface="等线" panose="02010600030101010101" pitchFamily="2" charset="-122"/>
                        </a:rPr>
                        <a:t>愿意在授权软件中记录所有售后流程</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等线" panose="02010600030101010101" pitchFamily="2" charset="-122"/>
                          <a:ea typeface="等线" panose="02010600030101010101" pitchFamily="2" charset="-122"/>
                        </a:rPr>
                        <a:t>☐</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等线" panose="02010600030101010101" pitchFamily="2" charset="-122"/>
                          <a:ea typeface="等线" panose="02010600030101010101" pitchFamily="2" charset="-122"/>
                        </a:rPr>
                        <a:t>☐</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0712285"/>
                  </a:ext>
                </a:extLst>
              </a:tr>
              <a:tr h="294964">
                <a:tc>
                  <a:txBody>
                    <a:bodyPr/>
                    <a:lstStyle/>
                    <a:p>
                      <a:pPr algn="l" fontAlgn="ctr"/>
                      <a:r>
                        <a:rPr lang="ru-RU" sz="1000" b="0" i="0" u="none" strike="noStrike" dirty="0">
                          <a:solidFill>
                            <a:srgbClr val="000000"/>
                          </a:solidFill>
                          <a:effectLst/>
                          <a:latin typeface="等线" panose="02010600030101010101" pitchFamily="2" charset="-122"/>
                          <a:ea typeface="等线" panose="02010600030101010101" pitchFamily="2" charset="-122"/>
                        </a:rPr>
                        <a:t>14.     Готовность приобрести первоначальный набор инструментов и оборудования для сервисного центра </a:t>
                      </a:r>
                      <a:br>
                        <a:rPr lang="ru-RU" sz="1000" b="0" i="0" u="none" strike="noStrike" dirty="0">
                          <a:solidFill>
                            <a:srgbClr val="000000"/>
                          </a:solidFill>
                          <a:effectLst/>
                          <a:latin typeface="等线" panose="02010600030101010101" pitchFamily="2" charset="-122"/>
                          <a:ea typeface="等线" panose="02010600030101010101" pitchFamily="2" charset="-122"/>
                        </a:rPr>
                      </a:br>
                      <a:r>
                        <a:rPr lang="ru-RU" sz="1000" b="0" i="0" u="none" strike="noStrike" dirty="0">
                          <a:solidFill>
                            <a:schemeClr val="bg2">
                              <a:lumMod val="90000"/>
                            </a:schemeClr>
                          </a:solidFill>
                          <a:effectLst/>
                          <a:latin typeface="等线" panose="02010600030101010101" pitchFamily="2" charset="-122"/>
                          <a:ea typeface="等线" panose="02010600030101010101" pitchFamily="2" charset="-122"/>
                        </a:rPr>
                        <a:t>         </a:t>
                      </a:r>
                      <a:r>
                        <a:rPr lang="zh-CN" altLang="en-US" sz="1000" b="0" i="0" u="none" strike="noStrike" dirty="0">
                          <a:solidFill>
                            <a:schemeClr val="bg2">
                              <a:lumMod val="90000"/>
                            </a:schemeClr>
                          </a:solidFill>
                          <a:effectLst/>
                          <a:latin typeface="等线" panose="02010600030101010101" pitchFamily="2" charset="-122"/>
                          <a:ea typeface="等线" panose="02010600030101010101" pitchFamily="2" charset="-122"/>
                        </a:rPr>
                        <a:t>愿意为服务中心购买一套初始工具和设备</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等线" panose="02010600030101010101" pitchFamily="2" charset="-122"/>
                          <a:ea typeface="等线" panose="02010600030101010101" pitchFamily="2" charset="-122"/>
                        </a:rPr>
                        <a:t>☐</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等线" panose="02010600030101010101" pitchFamily="2" charset="-122"/>
                          <a:ea typeface="等线" panose="02010600030101010101" pitchFamily="2" charset="-122"/>
                        </a:rPr>
                        <a:t>☐</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2632974"/>
                  </a:ext>
                </a:extLst>
              </a:tr>
              <a:tr h="294964">
                <a:tc>
                  <a:txBody>
                    <a:bodyPr/>
                    <a:lstStyle/>
                    <a:p>
                      <a:pPr algn="l" fontAlgn="ctr"/>
                      <a:r>
                        <a:rPr lang="ru-RU" sz="1000" b="0" i="0" u="none" strike="noStrike" dirty="0">
                          <a:solidFill>
                            <a:srgbClr val="000000"/>
                          </a:solidFill>
                          <a:effectLst/>
                          <a:latin typeface="等线" panose="02010600030101010101" pitchFamily="2" charset="-122"/>
                          <a:ea typeface="等线" panose="02010600030101010101" pitchFamily="2" charset="-122"/>
                        </a:rPr>
                        <a:t>15.     Готовность пройти все программы обучения по сервисному обслуживанию </a:t>
                      </a:r>
                      <a:br>
                        <a:rPr lang="ru-RU" sz="1000" b="0" i="0" u="none" strike="noStrike" dirty="0">
                          <a:solidFill>
                            <a:srgbClr val="000000"/>
                          </a:solidFill>
                          <a:effectLst/>
                          <a:latin typeface="等线" panose="02010600030101010101" pitchFamily="2" charset="-122"/>
                          <a:ea typeface="等线" panose="02010600030101010101" pitchFamily="2" charset="-122"/>
                        </a:rPr>
                      </a:br>
                      <a:r>
                        <a:rPr lang="ru-RU" sz="1000" b="0" i="0" u="none" strike="noStrike" dirty="0">
                          <a:solidFill>
                            <a:schemeClr val="bg2">
                              <a:lumMod val="90000"/>
                            </a:schemeClr>
                          </a:solidFill>
                          <a:effectLst/>
                          <a:latin typeface="等线" panose="02010600030101010101" pitchFamily="2" charset="-122"/>
                          <a:ea typeface="等线" panose="02010600030101010101" pitchFamily="2" charset="-122"/>
                        </a:rPr>
                        <a:t>         </a:t>
                      </a:r>
                      <a:r>
                        <a:rPr lang="zh-CN" altLang="en-US" sz="1000" b="0" i="0" u="none" strike="noStrike" dirty="0">
                          <a:solidFill>
                            <a:schemeClr val="bg2">
                              <a:lumMod val="90000"/>
                            </a:schemeClr>
                          </a:solidFill>
                          <a:effectLst/>
                          <a:latin typeface="等线" panose="02010600030101010101" pitchFamily="2" charset="-122"/>
                          <a:ea typeface="等线" panose="02010600030101010101" pitchFamily="2" charset="-122"/>
                        </a:rPr>
                        <a:t>愿意完成所有服务培训计划</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等线" panose="02010600030101010101" pitchFamily="2" charset="-122"/>
                          <a:ea typeface="等线" panose="02010600030101010101" pitchFamily="2" charset="-122"/>
                        </a:rPr>
                        <a:t>☐</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等线" panose="02010600030101010101" pitchFamily="2" charset="-122"/>
                          <a:ea typeface="等线" panose="02010600030101010101" pitchFamily="2" charset="-122"/>
                        </a:rPr>
                        <a:t>☐</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4759637"/>
                  </a:ext>
                </a:extLst>
              </a:tr>
              <a:tr h="294964">
                <a:tc>
                  <a:txBody>
                    <a:bodyPr/>
                    <a:lstStyle/>
                    <a:p>
                      <a:pPr algn="l" fontAlgn="ctr"/>
                      <a:r>
                        <a:rPr lang="ru-RU" sz="1000" b="0" i="0" u="none" strike="noStrike" dirty="0">
                          <a:solidFill>
                            <a:srgbClr val="000000"/>
                          </a:solidFill>
                          <a:effectLst/>
                          <a:latin typeface="等线" panose="02010600030101010101" pitchFamily="2" charset="-122"/>
                          <a:ea typeface="等线" panose="02010600030101010101" pitchFamily="2" charset="-122"/>
                        </a:rPr>
                        <a:t>16.     Готовность обеспечить </a:t>
                      </a:r>
                      <a:r>
                        <a:rPr lang="ru-RU" sz="1000" b="0" i="0" u="none" strike="noStrike" dirty="0" err="1">
                          <a:solidFill>
                            <a:srgbClr val="000000"/>
                          </a:solidFill>
                          <a:effectLst/>
                          <a:latin typeface="等线" panose="02010600030101010101" pitchFamily="2" charset="-122"/>
                          <a:ea typeface="等线" panose="02010600030101010101" pitchFamily="2" charset="-122"/>
                        </a:rPr>
                        <a:t>проактивную</a:t>
                      </a:r>
                      <a:r>
                        <a:rPr lang="ru-RU" sz="1000" b="0" i="0" u="none" strike="noStrike" dirty="0">
                          <a:solidFill>
                            <a:srgbClr val="000000"/>
                          </a:solidFill>
                          <a:effectLst/>
                          <a:latin typeface="等线" panose="02010600030101010101" pitchFamily="2" charset="-122"/>
                          <a:ea typeface="等线" panose="02010600030101010101" pitchFamily="2" charset="-122"/>
                        </a:rPr>
                        <a:t> работу для поддержания взаимоотношений и сохранения клиентов </a:t>
                      </a:r>
                      <a:br>
                        <a:rPr lang="ru-RU" sz="1000" b="0" i="0" u="none" strike="noStrike" dirty="0">
                          <a:solidFill>
                            <a:srgbClr val="000000"/>
                          </a:solidFill>
                          <a:effectLst/>
                          <a:latin typeface="等线" panose="02010600030101010101" pitchFamily="2" charset="-122"/>
                          <a:ea typeface="等线" panose="02010600030101010101" pitchFamily="2" charset="-122"/>
                        </a:rPr>
                      </a:br>
                      <a:r>
                        <a:rPr lang="ru-RU" sz="1000" b="0" i="0" u="none" strike="noStrike" dirty="0">
                          <a:solidFill>
                            <a:srgbClr val="000000"/>
                          </a:solidFill>
                          <a:effectLst/>
                          <a:latin typeface="等线" panose="02010600030101010101" pitchFamily="2" charset="-122"/>
                          <a:ea typeface="等线" panose="02010600030101010101" pitchFamily="2" charset="-122"/>
                        </a:rPr>
                        <a:t>         </a:t>
                      </a:r>
                      <a:r>
                        <a:rPr lang="zh-CN" altLang="en-US" sz="1000" b="0" i="0" u="none" strike="noStrike" dirty="0">
                          <a:solidFill>
                            <a:schemeClr val="bg2">
                              <a:lumMod val="90000"/>
                            </a:schemeClr>
                          </a:solidFill>
                          <a:effectLst/>
                          <a:latin typeface="等线" panose="02010600030101010101" pitchFamily="2" charset="-122"/>
                          <a:ea typeface="等线" panose="02010600030101010101" pitchFamily="2" charset="-122"/>
                        </a:rPr>
                        <a:t>愿意积极主动地维护关系并留住客户</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等线" panose="02010600030101010101" pitchFamily="2" charset="-122"/>
                          <a:ea typeface="等线" panose="02010600030101010101" pitchFamily="2" charset="-122"/>
                        </a:rPr>
                        <a:t>☐</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等线" panose="02010600030101010101" pitchFamily="2" charset="-122"/>
                          <a:ea typeface="等线" panose="02010600030101010101" pitchFamily="2" charset="-122"/>
                        </a:rPr>
                        <a:t>☐</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5139040"/>
                  </a:ext>
                </a:extLst>
              </a:tr>
              <a:tr h="294964">
                <a:tc>
                  <a:txBody>
                    <a:bodyPr/>
                    <a:lstStyle/>
                    <a:p>
                      <a:pPr algn="l" fontAlgn="ctr"/>
                      <a:r>
                        <a:rPr lang="ru-RU" sz="1000" b="0" i="0" u="none" strike="noStrike" dirty="0">
                          <a:solidFill>
                            <a:srgbClr val="000000"/>
                          </a:solidFill>
                          <a:effectLst/>
                          <a:latin typeface="等线" panose="02010600030101010101" pitchFamily="2" charset="-122"/>
                          <a:ea typeface="等线" panose="02010600030101010101" pitchFamily="2" charset="-122"/>
                        </a:rPr>
                        <a:t>17.     Готовность обеспечить своевременную связь с производителем по всем вопросам, связанным с качеством продукции </a:t>
                      </a:r>
                      <a:br>
                        <a:rPr lang="ru-RU" sz="1000" b="0" i="0" u="none" strike="noStrike" dirty="0">
                          <a:solidFill>
                            <a:srgbClr val="000000"/>
                          </a:solidFill>
                          <a:effectLst/>
                          <a:latin typeface="等线" panose="02010600030101010101" pitchFamily="2" charset="-122"/>
                          <a:ea typeface="等线" panose="02010600030101010101" pitchFamily="2" charset="-122"/>
                        </a:rPr>
                      </a:br>
                      <a:r>
                        <a:rPr lang="ru-RU" sz="1000" b="0" i="0" u="none" strike="noStrike" dirty="0">
                          <a:solidFill>
                            <a:srgbClr val="000000"/>
                          </a:solidFill>
                          <a:effectLst/>
                          <a:latin typeface="等线" panose="02010600030101010101" pitchFamily="2" charset="-122"/>
                          <a:ea typeface="等线" panose="02010600030101010101" pitchFamily="2" charset="-122"/>
                        </a:rPr>
                        <a:t>        </a:t>
                      </a:r>
                      <a:r>
                        <a:rPr lang="ru-RU" sz="1000" b="0" i="0" u="none" strike="noStrike" dirty="0">
                          <a:solidFill>
                            <a:schemeClr val="bg2">
                              <a:lumMod val="90000"/>
                            </a:schemeClr>
                          </a:solidFill>
                          <a:effectLst/>
                          <a:latin typeface="等线" panose="02010600030101010101" pitchFamily="2" charset="-122"/>
                          <a:ea typeface="等线" panose="02010600030101010101" pitchFamily="2" charset="-122"/>
                        </a:rPr>
                        <a:t> </a:t>
                      </a:r>
                      <a:r>
                        <a:rPr lang="zh-CN" altLang="en-US" sz="1000" b="0" i="0" u="none" strike="noStrike" dirty="0">
                          <a:solidFill>
                            <a:schemeClr val="bg2">
                              <a:lumMod val="90000"/>
                            </a:schemeClr>
                          </a:solidFill>
                          <a:effectLst/>
                          <a:latin typeface="等线" panose="02010600030101010101" pitchFamily="2" charset="-122"/>
                          <a:ea typeface="等线" panose="02010600030101010101" pitchFamily="2" charset="-122"/>
                        </a:rPr>
                        <a:t>愿意确保就产品质量相关的所有问题与制造商及时沟通</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等线" panose="02010600030101010101" pitchFamily="2" charset="-122"/>
                          <a:ea typeface="等线" panose="02010600030101010101" pitchFamily="2" charset="-122"/>
                        </a:rPr>
                        <a:t>☐</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等线" panose="02010600030101010101" pitchFamily="2" charset="-122"/>
                          <a:ea typeface="等线" panose="02010600030101010101" pitchFamily="2" charset="-122"/>
                        </a:rPr>
                        <a:t>☐</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3838308"/>
                  </a:ext>
                </a:extLst>
              </a:tr>
              <a:tr h="294964">
                <a:tc>
                  <a:txBody>
                    <a:bodyPr/>
                    <a:lstStyle/>
                    <a:p>
                      <a:pPr algn="l" fontAlgn="ctr"/>
                      <a:r>
                        <a:rPr lang="ru-RU" sz="1000" b="0" i="0" u="none" strike="noStrike" dirty="0">
                          <a:solidFill>
                            <a:srgbClr val="000000"/>
                          </a:solidFill>
                          <a:effectLst/>
                          <a:latin typeface="等线" panose="02010600030101010101" pitchFamily="2" charset="-122"/>
                          <a:ea typeface="等线" panose="02010600030101010101" pitchFamily="2" charset="-122"/>
                        </a:rPr>
                        <a:t>18.     Готовность назначить выделенных сотрудников из отделов продаж, маркетинга и финансов </a:t>
                      </a:r>
                      <a:br>
                        <a:rPr lang="ru-RU" sz="1000" b="0" i="0" u="none" strike="noStrike" dirty="0">
                          <a:solidFill>
                            <a:srgbClr val="000000"/>
                          </a:solidFill>
                          <a:effectLst/>
                          <a:latin typeface="等线" panose="02010600030101010101" pitchFamily="2" charset="-122"/>
                          <a:ea typeface="等线" panose="02010600030101010101" pitchFamily="2" charset="-122"/>
                        </a:rPr>
                      </a:br>
                      <a:r>
                        <a:rPr lang="ru-RU" sz="1000" b="0" i="0" u="none" strike="noStrike" dirty="0">
                          <a:solidFill>
                            <a:srgbClr val="000000"/>
                          </a:solidFill>
                          <a:effectLst/>
                          <a:latin typeface="等线" panose="02010600030101010101" pitchFamily="2" charset="-122"/>
                          <a:ea typeface="等线" panose="02010600030101010101" pitchFamily="2" charset="-122"/>
                        </a:rPr>
                        <a:t>         </a:t>
                      </a:r>
                      <a:r>
                        <a:rPr lang="zh-CN" altLang="en-US" sz="1000" b="0" i="0" u="none" strike="noStrike" dirty="0">
                          <a:solidFill>
                            <a:schemeClr val="bg2">
                              <a:lumMod val="90000"/>
                            </a:schemeClr>
                          </a:solidFill>
                          <a:effectLst/>
                          <a:latin typeface="等线" panose="02010600030101010101" pitchFamily="2" charset="-122"/>
                          <a:ea typeface="等线" panose="02010600030101010101" pitchFamily="2" charset="-122"/>
                        </a:rPr>
                        <a:t>愿意从销售、营销和财务部门指派专职人员</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等线" panose="02010600030101010101" pitchFamily="2" charset="-122"/>
                          <a:ea typeface="等线" panose="02010600030101010101" pitchFamily="2" charset="-122"/>
                        </a:rPr>
                        <a:t>☐</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900" b="0" i="0" u="none" strike="noStrike" dirty="0">
                          <a:solidFill>
                            <a:srgbClr val="000000"/>
                          </a:solidFill>
                          <a:effectLst/>
                          <a:latin typeface="等线" panose="02010600030101010101" pitchFamily="2" charset="-122"/>
                          <a:ea typeface="等线" panose="02010600030101010101" pitchFamily="2" charset="-122"/>
                        </a:rPr>
                        <a:t>☐</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3773207"/>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2" name="Shape 22"/>
          <p:cNvSpPr txBox="1">
            <a:spLocks noGrp="1"/>
          </p:cNvSpPr>
          <p:nvPr>
            <p:ph type="title"/>
          </p:nvPr>
        </p:nvSpPr>
        <p:spPr bwMode="auto">
          <a:xfrm>
            <a:off x="710938" y="284528"/>
            <a:ext cx="11137237" cy="604471"/>
          </a:xfrm>
          <a:prstGeom prst="rect">
            <a:avLst/>
          </a:prstGeom>
        </p:spPr>
        <p:txBody>
          <a:bodyPr lIns="91440" tIns="45720" rIns="91440" bIns="45720" anchor="ctr">
            <a:noAutofit/>
          </a:bodyPr>
          <a:lstStyle/>
          <a:p>
            <a:pPr>
              <a:defRPr/>
            </a:pPr>
            <a:r>
              <a:rPr sz="2000" dirty="0">
                <a:solidFill>
                  <a:schemeClr val="tx1">
                    <a:lumMod val="85000"/>
                    <a:lumOff val="15000"/>
                  </a:schemeClr>
                </a:solidFill>
                <a:latin typeface="Myriad Pro"/>
                <a:ea typeface="Myriad Pro"/>
                <a:cs typeface="Myriad Pro"/>
              </a:rPr>
              <a:t>ОБЩАЯ ИНФОРМАЦИЯ О КОМПАНИИ</a:t>
            </a:r>
            <a:r>
              <a:rPr lang="ru-RU" sz="2000" dirty="0">
                <a:solidFill>
                  <a:schemeClr val="tx1">
                    <a:lumMod val="85000"/>
                    <a:lumOff val="15000"/>
                  </a:schemeClr>
                </a:solidFill>
                <a:latin typeface="Myriad Pro"/>
                <a:ea typeface="Myriad Pro"/>
                <a:cs typeface="Myriad Pro"/>
              </a:rPr>
              <a:t>-ПРЕТЕНДЕНТЕ</a:t>
            </a:r>
            <a:endParaRPr sz="2000" dirty="0"/>
          </a:p>
        </p:txBody>
      </p:sp>
      <p:graphicFrame>
        <p:nvGraphicFramePr>
          <p:cNvPr id="23" name="Table 23"/>
          <p:cNvGraphicFramePr>
            <a:graphicFrameLocks/>
          </p:cNvGraphicFramePr>
          <p:nvPr>
            <p:extLst>
              <p:ext uri="{D42A27DB-BD31-4B8C-83A1-F6EECF244321}">
                <p14:modId xmlns:p14="http://schemas.microsoft.com/office/powerpoint/2010/main" val="2504239364"/>
              </p:ext>
            </p:extLst>
          </p:nvPr>
        </p:nvGraphicFramePr>
        <p:xfrm>
          <a:off x="305210" y="1088571"/>
          <a:ext cx="11070516" cy="3679371"/>
        </p:xfrm>
        <a:graphic>
          <a:graphicData uri="http://schemas.openxmlformats.org/drawingml/2006/table">
            <a:tbl>
              <a:tblPr/>
              <a:tblGrid>
                <a:gridCol w="2999099">
                  <a:extLst>
                    <a:ext uri="{9D8B030D-6E8A-4147-A177-3AD203B41FA5}">
                      <a16:colId xmlns:a16="http://schemas.microsoft.com/office/drawing/2014/main" val="20000"/>
                    </a:ext>
                  </a:extLst>
                </a:gridCol>
                <a:gridCol w="8071417">
                  <a:extLst>
                    <a:ext uri="{9D8B030D-6E8A-4147-A177-3AD203B41FA5}">
                      <a16:colId xmlns:a16="http://schemas.microsoft.com/office/drawing/2014/main" val="20001"/>
                    </a:ext>
                  </a:extLst>
                </a:gridCol>
              </a:tblGrid>
              <a:tr h="510912">
                <a:tc gridSpan="2">
                  <a:txBody>
                    <a:bodyPr/>
                    <a:lstStyle/>
                    <a:p>
                      <a:pPr marL="0" marR="0" lvl="0" indent="0" algn="ctr">
                        <a:lnSpc>
                          <a:spcPct val="100000"/>
                        </a:lnSpc>
                        <a:buNone/>
                        <a:defRPr/>
                      </a:pPr>
                      <a:r>
                        <a:rPr sz="1600" b="1" i="0" u="none" strike="noStrike" cap="none" dirty="0" err="1">
                          <a:solidFill>
                            <a:schemeClr val="bg1"/>
                          </a:solidFill>
                          <a:latin typeface="DengXian" panose="02010600030101010101" pitchFamily="2" charset="-122"/>
                          <a:ea typeface="DengXian" panose="02010600030101010101" pitchFamily="2" charset="-122"/>
                          <a:cs typeface="微软雅黑"/>
                        </a:rPr>
                        <a:t>Контактная</a:t>
                      </a:r>
                      <a:r>
                        <a:rPr sz="1600" b="1" i="0" u="none" strike="noStrike" cap="none" dirty="0">
                          <a:solidFill>
                            <a:schemeClr val="bg1"/>
                          </a:solidFill>
                          <a:latin typeface="DengXian" panose="02010600030101010101" pitchFamily="2" charset="-122"/>
                          <a:ea typeface="DengXian" panose="02010600030101010101" pitchFamily="2" charset="-122"/>
                          <a:cs typeface="微软雅黑"/>
                        </a:rPr>
                        <a:t> </a:t>
                      </a:r>
                      <a:r>
                        <a:rPr sz="1600" b="1" i="0" u="none" strike="noStrike" cap="none" dirty="0" err="1">
                          <a:solidFill>
                            <a:schemeClr val="bg1"/>
                          </a:solidFill>
                          <a:latin typeface="DengXian" panose="02010600030101010101" pitchFamily="2" charset="-122"/>
                          <a:ea typeface="DengXian" panose="02010600030101010101" pitchFamily="2" charset="-122"/>
                          <a:cs typeface="微软雅黑"/>
                        </a:rPr>
                        <a:t>информация</a:t>
                      </a:r>
                      <a:r>
                        <a:rPr sz="1600" b="1" i="0" u="none" strike="noStrike" cap="none" dirty="0">
                          <a:solidFill>
                            <a:schemeClr val="bg1"/>
                          </a:solidFill>
                          <a:latin typeface="DengXian" panose="02010600030101010101" pitchFamily="2" charset="-122"/>
                          <a:ea typeface="DengXian" panose="02010600030101010101" pitchFamily="2" charset="-122"/>
                          <a:cs typeface="微软雅黑"/>
                        </a:rPr>
                        <a:t> </a:t>
                      </a:r>
                      <a:r>
                        <a:rPr sz="1600" b="1" i="0" u="none" strike="noStrike" cap="none" dirty="0" err="1">
                          <a:solidFill>
                            <a:schemeClr val="bg1"/>
                          </a:solidFill>
                          <a:latin typeface="DengXian" panose="02010600030101010101" pitchFamily="2" charset="-122"/>
                          <a:ea typeface="DengXian" panose="02010600030101010101" pitchFamily="2" charset="-122"/>
                          <a:cs typeface="微软雅黑"/>
                        </a:rPr>
                        <a:t>联系信息</a:t>
                      </a:r>
                      <a:endParaRPr sz="1600" b="1" i="0" u="none" strike="noStrike" cap="none" dirty="0">
                        <a:solidFill>
                          <a:schemeClr val="bg1"/>
                        </a:solidFill>
                        <a:latin typeface="DengXian" panose="02010600030101010101" pitchFamily="2" charset="-122"/>
                        <a:ea typeface="DengXian" panose="02010600030101010101" pitchFamily="2" charset="-122"/>
                        <a:cs typeface="微软雅黑"/>
                      </a:endParaRPr>
                    </a:p>
                  </a:txBody>
                  <a:tcPr marL="121920" marR="121920" anchor="ctr">
                    <a:lnL w="9525" algn="ctr">
                      <a:solidFill>
                        <a:schemeClr val="bg1">
                          <a:lumMod val="50000"/>
                        </a:schemeClr>
                      </a:solidFill>
                    </a:lnL>
                    <a:lnR w="9525" algn="ctr">
                      <a:solidFill>
                        <a:schemeClr val="bg1">
                          <a:lumMod val="50000"/>
                        </a:schemeClr>
                      </a:solidFill>
                    </a:lnR>
                    <a:lnT w="9525" algn="ctr">
                      <a:solidFill>
                        <a:schemeClr val="bg1">
                          <a:lumMod val="50000"/>
                        </a:schemeClr>
                      </a:solidFill>
                    </a:lnT>
                    <a:lnB w="9525" algn="ctr">
                      <a:solidFill>
                        <a:schemeClr val="bg1">
                          <a:lumMod val="50000"/>
                        </a:schemeClr>
                      </a:solidFill>
                    </a:lnB>
                    <a:solidFill>
                      <a:srgbClr val="194D48"/>
                    </a:solidFill>
                  </a:tcPr>
                </a:tc>
                <a:tc hMerge="1">
                  <a:txBody>
                    <a:bodyPr/>
                    <a:lstStyle/>
                    <a:p>
                      <a:endParaRPr/>
                    </a:p>
                  </a:txBody>
                  <a:tcPr/>
                </a:tc>
                <a:extLst>
                  <a:ext uri="{0D108BD9-81ED-4DB2-BD59-A6C34878D82A}">
                    <a16:rowId xmlns:a16="http://schemas.microsoft.com/office/drawing/2014/main" val="10000"/>
                  </a:ext>
                </a:extLst>
              </a:tr>
              <a:tr h="577659">
                <a:tc>
                  <a:txBody>
                    <a:bodyPr/>
                    <a:lstStyle/>
                    <a:p>
                      <a:pPr marL="0" marR="0" lvl="0" indent="0" algn="r">
                        <a:lnSpc>
                          <a:spcPct val="100000"/>
                        </a:lnSpc>
                        <a:buNone/>
                        <a:defRPr/>
                      </a:pPr>
                      <a:r>
                        <a:rPr lang="ru-RU" sz="1400" b="0" i="0" u="none" strike="noStrike" cap="none" dirty="0">
                          <a:solidFill>
                            <a:schemeClr val="tx1"/>
                          </a:solidFill>
                          <a:latin typeface="DengXian" panose="02010600030101010101" pitchFamily="2" charset="-122"/>
                          <a:ea typeface="DengXian" panose="02010600030101010101" pitchFamily="2" charset="-122"/>
                          <a:cs typeface="微软雅黑"/>
                        </a:rPr>
                        <a:t>Н</a:t>
                      </a:r>
                      <a:r>
                        <a:rPr sz="1400" b="0" i="0" u="none" strike="noStrike" cap="none" dirty="0" err="1">
                          <a:solidFill>
                            <a:schemeClr val="tx1"/>
                          </a:solidFill>
                          <a:latin typeface="DengXian" panose="02010600030101010101" pitchFamily="2" charset="-122"/>
                          <a:ea typeface="DengXian" panose="02010600030101010101" pitchFamily="2" charset="-122"/>
                          <a:cs typeface="微软雅黑"/>
                        </a:rPr>
                        <a:t>аименование</a:t>
                      </a:r>
                      <a:r>
                        <a:rPr lang="ru-RU" sz="1400" b="0" i="0" u="none" strike="noStrike" cap="none" dirty="0">
                          <a:solidFill>
                            <a:schemeClr val="tx1"/>
                          </a:solidFill>
                          <a:latin typeface="DengXian" panose="02010600030101010101" pitchFamily="2" charset="-122"/>
                          <a:ea typeface="DengXian" panose="02010600030101010101" pitchFamily="2" charset="-122"/>
                          <a:cs typeface="微软雅黑"/>
                        </a:rPr>
                        <a:t> </a:t>
                      </a:r>
                      <a:r>
                        <a:rPr lang="ru-RU" sz="1400" b="0" i="0" u="none" strike="noStrike" cap="none" dirty="0" err="1">
                          <a:solidFill>
                            <a:schemeClr val="tx1"/>
                          </a:solidFill>
                          <a:latin typeface="DengXian" panose="02010600030101010101" pitchFamily="2" charset="-122"/>
                          <a:ea typeface="DengXian" panose="02010600030101010101" pitchFamily="2" charset="-122"/>
                          <a:cs typeface="微软雅黑"/>
                        </a:rPr>
                        <a:t>юр.лица</a:t>
                      </a:r>
                      <a:endParaRPr sz="1400" b="0" i="0" u="none" strike="noStrike" cap="none" dirty="0">
                        <a:solidFill>
                          <a:schemeClr val="tx1"/>
                        </a:solidFill>
                        <a:latin typeface="DengXian" panose="02010600030101010101" pitchFamily="2" charset="-122"/>
                        <a:ea typeface="DengXian" panose="02010600030101010101" pitchFamily="2" charset="-122"/>
                        <a:cs typeface="微软雅黑"/>
                      </a:endParaRPr>
                    </a:p>
                    <a:p>
                      <a:pPr marL="0" marR="0" lvl="0" indent="0" algn="r">
                        <a:lnSpc>
                          <a:spcPct val="100000"/>
                        </a:lnSpc>
                        <a:buNone/>
                        <a:defRPr/>
                      </a:pPr>
                      <a:r>
                        <a:rPr sz="1400" b="0" i="0" u="none" strike="noStrike" cap="none" dirty="0" err="1">
                          <a:solidFill>
                            <a:schemeClr val="bg2">
                              <a:lumMod val="90000"/>
                            </a:schemeClr>
                          </a:solidFill>
                          <a:latin typeface="DengXian" panose="02010600030101010101" pitchFamily="2" charset="-122"/>
                          <a:ea typeface="DengXian" panose="02010600030101010101" pitchFamily="2" charset="-122"/>
                          <a:cs typeface="微软雅黑"/>
                        </a:rPr>
                        <a:t>法定名称</a:t>
                      </a:r>
                      <a:endParaRPr sz="1400" b="0" i="0" u="none" strike="noStrike" cap="none" dirty="0">
                        <a:solidFill>
                          <a:schemeClr val="bg2">
                            <a:lumMod val="90000"/>
                          </a:schemeClr>
                        </a:solidFill>
                        <a:latin typeface="DengXian" panose="02010600030101010101" pitchFamily="2" charset="-122"/>
                        <a:ea typeface="DengXian" panose="02010600030101010101" pitchFamily="2" charset="-122"/>
                        <a:cs typeface="微软雅黑"/>
                      </a:endParaRPr>
                    </a:p>
                  </a:txBody>
                  <a:tcPr marL="121920" marR="121920" anchor="ctr">
                    <a:lnL w="9525" algn="ctr">
                      <a:solidFill>
                        <a:schemeClr val="bg1">
                          <a:lumMod val="50000"/>
                        </a:schemeClr>
                      </a:solidFill>
                    </a:lnL>
                    <a:lnR w="9525" algn="ctr">
                      <a:solidFill>
                        <a:schemeClr val="bg1">
                          <a:lumMod val="50000"/>
                        </a:schemeClr>
                      </a:solidFill>
                    </a:lnR>
                    <a:lnT w="9525" algn="ctr">
                      <a:solidFill>
                        <a:schemeClr val="bg1">
                          <a:lumMod val="50000"/>
                        </a:schemeClr>
                      </a:solidFill>
                    </a:lnT>
                    <a:lnB w="9525" algn="ctr">
                      <a:solidFill>
                        <a:schemeClr val="bg1">
                          <a:lumMod val="50000"/>
                        </a:schemeClr>
                      </a:solidFill>
                    </a:lnB>
                    <a:noFill/>
                  </a:tcPr>
                </a:tc>
                <a:tc>
                  <a:txBody>
                    <a:bodyPr/>
                    <a:lstStyle/>
                    <a:p>
                      <a:pPr marL="0" marR="0" lvl="0" indent="0" algn="l">
                        <a:lnSpc>
                          <a:spcPct val="100000"/>
                        </a:lnSpc>
                        <a:buNone/>
                        <a:defRPr/>
                      </a:pPr>
                      <a:endParaRPr sz="1400" b="0" i="0" u="none" strike="noStrike" cap="none" dirty="0">
                        <a:solidFill>
                          <a:schemeClr val="tx1"/>
                        </a:solidFill>
                        <a:latin typeface="DengXian" panose="02010600030101010101" pitchFamily="2" charset="-122"/>
                        <a:ea typeface="DengXian" panose="02010600030101010101" pitchFamily="2" charset="-122"/>
                        <a:cs typeface="微软雅黑"/>
                      </a:endParaRPr>
                    </a:p>
                  </a:txBody>
                  <a:tcPr marL="121920" marR="121920" anchor="ctr">
                    <a:lnL w="9525" algn="ctr">
                      <a:solidFill>
                        <a:schemeClr val="bg1">
                          <a:lumMod val="50000"/>
                        </a:schemeClr>
                      </a:solidFill>
                    </a:lnL>
                    <a:lnR w="9525" algn="ctr">
                      <a:solidFill>
                        <a:schemeClr val="bg1">
                          <a:lumMod val="50000"/>
                        </a:schemeClr>
                      </a:solidFill>
                    </a:lnR>
                    <a:lnT w="9525" algn="ctr">
                      <a:solidFill>
                        <a:schemeClr val="bg1">
                          <a:lumMod val="50000"/>
                        </a:schemeClr>
                      </a:solidFill>
                    </a:lnT>
                    <a:lnB w="9525" algn="ctr">
                      <a:solidFill>
                        <a:schemeClr val="bg1">
                          <a:lumMod val="50000"/>
                        </a:schemeClr>
                      </a:solidFill>
                    </a:lnB>
                    <a:noFill/>
                  </a:tcPr>
                </a:tc>
                <a:extLst>
                  <a:ext uri="{0D108BD9-81ED-4DB2-BD59-A6C34878D82A}">
                    <a16:rowId xmlns:a16="http://schemas.microsoft.com/office/drawing/2014/main" val="10001"/>
                  </a:ext>
                </a:extLst>
              </a:tr>
              <a:tr h="320040">
                <a:tc>
                  <a:txBody>
                    <a:bodyPr/>
                    <a:lstStyle/>
                    <a:p>
                      <a:pPr marL="0" marR="0" lvl="0" indent="0" algn="r">
                        <a:lnSpc>
                          <a:spcPct val="100000"/>
                        </a:lnSpc>
                        <a:buNone/>
                        <a:defRPr/>
                      </a:pPr>
                      <a:r>
                        <a:rPr sz="1400" b="0" i="0" u="none" strike="noStrike" cap="none" dirty="0">
                          <a:solidFill>
                            <a:schemeClr val="tx1"/>
                          </a:solidFill>
                          <a:latin typeface="DengXian" panose="02010600030101010101" pitchFamily="2" charset="-122"/>
                          <a:ea typeface="DengXian" panose="02010600030101010101" pitchFamily="2" charset="-122"/>
                          <a:cs typeface="微软雅黑"/>
                        </a:rPr>
                        <a:t>ИНН</a:t>
                      </a:r>
                      <a:r>
                        <a:rPr lang="ru-RU" sz="1400" b="0" i="0" u="none" strike="noStrike" cap="none" dirty="0">
                          <a:solidFill>
                            <a:schemeClr val="tx1"/>
                          </a:solidFill>
                          <a:latin typeface="DengXian" panose="02010600030101010101" pitchFamily="2" charset="-122"/>
                          <a:ea typeface="DengXian" panose="02010600030101010101" pitchFamily="2" charset="-122"/>
                          <a:cs typeface="微软雅黑"/>
                        </a:rPr>
                        <a:t> / ОГРН</a:t>
                      </a:r>
                      <a:endParaRPr lang="zh-CN" altLang="en-US" sz="1400" b="0" i="0" u="none" strike="noStrike" cap="none" dirty="0">
                        <a:solidFill>
                          <a:schemeClr val="tx1"/>
                        </a:solidFill>
                        <a:latin typeface="DengXian" panose="02010600030101010101" pitchFamily="2" charset="-122"/>
                        <a:ea typeface="DengXian" panose="02010600030101010101" pitchFamily="2" charset="-122"/>
                        <a:cs typeface="微软雅黑"/>
                      </a:endParaRPr>
                    </a:p>
                    <a:p>
                      <a:pPr marL="0" marR="0" lvl="0" indent="0" algn="r">
                        <a:lnSpc>
                          <a:spcPct val="100000"/>
                        </a:lnSpc>
                        <a:buNone/>
                        <a:defRPr/>
                      </a:pPr>
                      <a:r>
                        <a:rPr lang="zh-CN" altLang="en-US" sz="1400" b="0" i="0" u="none" strike="noStrike" cap="none" dirty="0">
                          <a:solidFill>
                            <a:schemeClr val="bg2">
                              <a:lumMod val="90000"/>
                            </a:schemeClr>
                          </a:solidFill>
                          <a:latin typeface="DengXian" panose="02010600030101010101" pitchFamily="2" charset="-122"/>
                          <a:ea typeface="DengXian" panose="02010600030101010101" pitchFamily="2" charset="-122"/>
                          <a:cs typeface="微软雅黑"/>
                        </a:rPr>
                        <a:t>纳税识别号</a:t>
                      </a:r>
                      <a:endParaRPr lang="zh-CN" altLang="en-US" sz="1400" dirty="0">
                        <a:solidFill>
                          <a:schemeClr val="bg2">
                            <a:lumMod val="90000"/>
                          </a:schemeClr>
                        </a:solidFill>
                        <a:latin typeface="DengXian" panose="02010600030101010101" pitchFamily="2" charset="-122"/>
                        <a:ea typeface="DengXian" panose="02010600030101010101" pitchFamily="2" charset="-122"/>
                      </a:endParaRPr>
                    </a:p>
                  </a:txBody>
                  <a:tcPr marL="121920" marR="121920" anchor="ctr">
                    <a:lnL w="9525" algn="ctr">
                      <a:solidFill>
                        <a:schemeClr val="bg1">
                          <a:lumMod val="50000"/>
                        </a:schemeClr>
                      </a:solidFill>
                    </a:lnL>
                    <a:lnR w="9525" algn="ctr">
                      <a:solidFill>
                        <a:schemeClr val="bg1">
                          <a:lumMod val="50000"/>
                        </a:schemeClr>
                      </a:solidFill>
                    </a:lnR>
                    <a:lnT w="9525" algn="ctr">
                      <a:solidFill>
                        <a:schemeClr val="bg1">
                          <a:lumMod val="50000"/>
                        </a:schemeClr>
                      </a:solidFill>
                    </a:lnT>
                    <a:lnB w="9525" algn="ctr">
                      <a:solidFill>
                        <a:schemeClr val="bg1">
                          <a:lumMod val="50000"/>
                        </a:schemeClr>
                      </a:solidFill>
                    </a:lnB>
                    <a:noFill/>
                  </a:tcPr>
                </a:tc>
                <a:tc>
                  <a:txBody>
                    <a:bodyPr/>
                    <a:lstStyle/>
                    <a:p>
                      <a:pPr marL="0" marR="0" lvl="0" indent="0" algn="l">
                        <a:lnSpc>
                          <a:spcPct val="100000"/>
                        </a:lnSpc>
                        <a:buNone/>
                        <a:defRPr/>
                      </a:pPr>
                      <a:endParaRPr sz="1400" b="0" i="0" u="none" strike="noStrike" cap="none" dirty="0">
                        <a:solidFill>
                          <a:schemeClr val="tx1"/>
                        </a:solidFill>
                        <a:latin typeface="DengXian" panose="02010600030101010101" pitchFamily="2" charset="-122"/>
                        <a:ea typeface="DengXian" panose="02010600030101010101" pitchFamily="2" charset="-122"/>
                        <a:cs typeface="微软雅黑"/>
                      </a:endParaRPr>
                    </a:p>
                  </a:txBody>
                  <a:tcPr marL="121920" marR="121920" anchor="ctr">
                    <a:lnL w="9525" algn="ctr">
                      <a:solidFill>
                        <a:schemeClr val="bg1">
                          <a:lumMod val="50000"/>
                        </a:schemeClr>
                      </a:solidFill>
                    </a:lnL>
                    <a:lnR w="9525" algn="ctr">
                      <a:solidFill>
                        <a:schemeClr val="bg1">
                          <a:lumMod val="50000"/>
                        </a:schemeClr>
                      </a:solidFill>
                    </a:lnR>
                    <a:lnT w="9525" algn="ctr">
                      <a:solidFill>
                        <a:schemeClr val="bg1">
                          <a:lumMod val="50000"/>
                        </a:schemeClr>
                      </a:solidFill>
                    </a:lnT>
                    <a:lnB w="9525" algn="ctr">
                      <a:solidFill>
                        <a:schemeClr val="bg1">
                          <a:lumMod val="50000"/>
                        </a:schemeClr>
                      </a:solidFill>
                    </a:lnB>
                    <a:noFill/>
                  </a:tcPr>
                </a:tc>
                <a:extLst>
                  <a:ext uri="{0D108BD9-81ED-4DB2-BD59-A6C34878D82A}">
                    <a16:rowId xmlns:a16="http://schemas.microsoft.com/office/drawing/2014/main" val="10002"/>
                  </a:ext>
                </a:extLst>
              </a:tr>
              <a:tr h="418011">
                <a:tc>
                  <a:txBody>
                    <a:bodyPr/>
                    <a:lstStyle/>
                    <a:p>
                      <a:pPr marL="0" marR="0" lvl="0" indent="0" algn="r">
                        <a:lnSpc>
                          <a:spcPct val="100000"/>
                        </a:lnSpc>
                        <a:buNone/>
                        <a:defRPr/>
                      </a:pPr>
                      <a:r>
                        <a:rPr sz="1400" b="0" i="0" u="none" strike="noStrike" cap="none" dirty="0" err="1">
                          <a:solidFill>
                            <a:schemeClr val="tx1"/>
                          </a:solidFill>
                          <a:latin typeface="DengXian" panose="02010600030101010101" pitchFamily="2" charset="-122"/>
                          <a:ea typeface="DengXian" panose="02010600030101010101" pitchFamily="2" charset="-122"/>
                          <a:cs typeface="微软雅黑"/>
                        </a:rPr>
                        <a:t>Юридический</a:t>
                      </a:r>
                      <a:r>
                        <a:rPr sz="1400" b="0" i="0" u="none" strike="noStrike" cap="none" dirty="0">
                          <a:solidFill>
                            <a:schemeClr val="tx1"/>
                          </a:solidFill>
                          <a:latin typeface="DengXian" panose="02010600030101010101" pitchFamily="2" charset="-122"/>
                          <a:ea typeface="DengXian" panose="02010600030101010101" pitchFamily="2" charset="-122"/>
                          <a:cs typeface="微软雅黑"/>
                        </a:rPr>
                        <a:t> </a:t>
                      </a:r>
                      <a:r>
                        <a:rPr sz="1400" b="0" i="0" u="none" strike="noStrike" cap="none" dirty="0" err="1">
                          <a:solidFill>
                            <a:schemeClr val="tx1"/>
                          </a:solidFill>
                          <a:latin typeface="DengXian" panose="02010600030101010101" pitchFamily="2" charset="-122"/>
                          <a:ea typeface="DengXian" panose="02010600030101010101" pitchFamily="2" charset="-122"/>
                          <a:cs typeface="微软雅黑"/>
                        </a:rPr>
                        <a:t>адрес</a:t>
                      </a:r>
                      <a:endParaRPr sz="1400" b="0" i="0" u="none" strike="noStrike" cap="none" dirty="0">
                        <a:solidFill>
                          <a:schemeClr val="tx1"/>
                        </a:solidFill>
                        <a:latin typeface="DengXian" panose="02010600030101010101" pitchFamily="2" charset="-122"/>
                        <a:ea typeface="DengXian" panose="02010600030101010101" pitchFamily="2" charset="-122"/>
                        <a:cs typeface="微软雅黑"/>
                      </a:endParaRPr>
                    </a:p>
                    <a:p>
                      <a:pPr marL="0" marR="0" lvl="0" indent="0" algn="r">
                        <a:lnSpc>
                          <a:spcPct val="100000"/>
                        </a:lnSpc>
                        <a:buNone/>
                        <a:defRPr/>
                      </a:pPr>
                      <a:r>
                        <a:rPr sz="1400" b="0" i="0" u="none" strike="noStrike" cap="none" dirty="0" err="1">
                          <a:solidFill>
                            <a:schemeClr val="bg2">
                              <a:lumMod val="90000"/>
                            </a:schemeClr>
                          </a:solidFill>
                          <a:latin typeface="DengXian" panose="02010600030101010101" pitchFamily="2" charset="-122"/>
                          <a:ea typeface="DengXian" panose="02010600030101010101" pitchFamily="2" charset="-122"/>
                          <a:cs typeface="微软雅黑"/>
                        </a:rPr>
                        <a:t>法定地址</a:t>
                      </a:r>
                      <a:endParaRPr sz="1400" b="0" i="0" u="none" strike="noStrike" cap="none" dirty="0">
                        <a:solidFill>
                          <a:schemeClr val="bg2">
                            <a:lumMod val="90000"/>
                          </a:schemeClr>
                        </a:solidFill>
                        <a:latin typeface="DengXian" panose="02010600030101010101" pitchFamily="2" charset="-122"/>
                        <a:ea typeface="DengXian" panose="02010600030101010101" pitchFamily="2" charset="-122"/>
                        <a:cs typeface="微软雅黑"/>
                      </a:endParaRPr>
                    </a:p>
                  </a:txBody>
                  <a:tcPr marL="121920" marR="121920" anchor="ctr">
                    <a:lnL w="9525" algn="ctr">
                      <a:solidFill>
                        <a:schemeClr val="bg1">
                          <a:lumMod val="50000"/>
                        </a:schemeClr>
                      </a:solidFill>
                    </a:lnL>
                    <a:lnR w="9525" algn="ctr">
                      <a:solidFill>
                        <a:schemeClr val="bg1">
                          <a:lumMod val="50000"/>
                        </a:schemeClr>
                      </a:solidFill>
                    </a:lnR>
                    <a:lnT w="9525" algn="ctr">
                      <a:solidFill>
                        <a:schemeClr val="bg1">
                          <a:lumMod val="50000"/>
                        </a:schemeClr>
                      </a:solidFill>
                    </a:lnT>
                    <a:lnB w="9525" algn="ctr">
                      <a:solidFill>
                        <a:schemeClr val="bg1">
                          <a:lumMod val="50000"/>
                        </a:schemeClr>
                      </a:solidFill>
                    </a:lnB>
                    <a:noFill/>
                  </a:tcPr>
                </a:tc>
                <a:tc>
                  <a:txBody>
                    <a:bodyPr/>
                    <a:lstStyle/>
                    <a:p>
                      <a:pPr marL="0" marR="0" lvl="0" indent="0" algn="l">
                        <a:lnSpc>
                          <a:spcPct val="100000"/>
                        </a:lnSpc>
                        <a:buNone/>
                        <a:defRPr/>
                      </a:pPr>
                      <a:endParaRPr sz="1400" b="0" i="0" u="none" strike="noStrike" cap="none" dirty="0">
                        <a:solidFill>
                          <a:schemeClr val="tx1"/>
                        </a:solidFill>
                        <a:latin typeface="DengXian" panose="02010600030101010101" pitchFamily="2" charset="-122"/>
                        <a:ea typeface="DengXian" panose="02010600030101010101" pitchFamily="2" charset="-122"/>
                        <a:cs typeface="微软雅黑"/>
                      </a:endParaRPr>
                    </a:p>
                  </a:txBody>
                  <a:tcPr marL="121920" marR="121920" anchor="ctr">
                    <a:lnL w="9525" algn="ctr">
                      <a:solidFill>
                        <a:schemeClr val="bg1">
                          <a:lumMod val="50000"/>
                        </a:schemeClr>
                      </a:solidFill>
                    </a:lnL>
                    <a:lnR w="9525" algn="ctr">
                      <a:solidFill>
                        <a:schemeClr val="bg1">
                          <a:lumMod val="50000"/>
                        </a:schemeClr>
                      </a:solidFill>
                    </a:lnR>
                    <a:lnT w="9525" algn="ctr">
                      <a:solidFill>
                        <a:schemeClr val="bg1">
                          <a:lumMod val="50000"/>
                        </a:schemeClr>
                      </a:solidFill>
                    </a:lnT>
                    <a:lnB w="9525" algn="ctr">
                      <a:solidFill>
                        <a:schemeClr val="bg1">
                          <a:lumMod val="50000"/>
                        </a:schemeClr>
                      </a:solidFill>
                    </a:lnB>
                    <a:noFill/>
                  </a:tcPr>
                </a:tc>
                <a:extLst>
                  <a:ext uri="{0D108BD9-81ED-4DB2-BD59-A6C34878D82A}">
                    <a16:rowId xmlns:a16="http://schemas.microsoft.com/office/drawing/2014/main" val="10003"/>
                  </a:ext>
                </a:extLst>
              </a:tr>
              <a:tr h="509451">
                <a:tc>
                  <a:txBody>
                    <a:bodyPr/>
                    <a:lstStyle/>
                    <a:p>
                      <a:pPr marL="0" marR="0" lvl="0" indent="0" algn="r">
                        <a:lnSpc>
                          <a:spcPct val="100000"/>
                        </a:lnSpc>
                        <a:buNone/>
                        <a:defRPr/>
                      </a:pPr>
                      <a:r>
                        <a:rPr sz="1400" b="0" i="0" u="none" strike="noStrike" cap="none" dirty="0" err="1">
                          <a:solidFill>
                            <a:schemeClr val="tx1"/>
                          </a:solidFill>
                          <a:latin typeface="DengXian" panose="02010600030101010101" pitchFamily="2" charset="-122"/>
                          <a:ea typeface="DengXian" panose="02010600030101010101" pitchFamily="2" charset="-122"/>
                          <a:cs typeface="微软雅黑"/>
                        </a:rPr>
                        <a:t>Фактический</a:t>
                      </a:r>
                      <a:r>
                        <a:rPr sz="1400" b="0" i="0" u="none" strike="noStrike" cap="none" dirty="0">
                          <a:solidFill>
                            <a:schemeClr val="tx1"/>
                          </a:solidFill>
                          <a:latin typeface="DengXian" panose="02010600030101010101" pitchFamily="2" charset="-122"/>
                          <a:ea typeface="DengXian" panose="02010600030101010101" pitchFamily="2" charset="-122"/>
                          <a:cs typeface="微软雅黑"/>
                        </a:rPr>
                        <a:t> </a:t>
                      </a:r>
                      <a:r>
                        <a:rPr sz="1400" b="0" i="0" u="none" strike="noStrike" cap="none" dirty="0" err="1">
                          <a:solidFill>
                            <a:schemeClr val="tx1"/>
                          </a:solidFill>
                          <a:latin typeface="DengXian" panose="02010600030101010101" pitchFamily="2" charset="-122"/>
                          <a:ea typeface="DengXian" panose="02010600030101010101" pitchFamily="2" charset="-122"/>
                          <a:cs typeface="微软雅黑"/>
                        </a:rPr>
                        <a:t>адрес</a:t>
                      </a:r>
                      <a:endParaRPr sz="1400" b="0" i="0" u="none" strike="noStrike" cap="none" dirty="0">
                        <a:solidFill>
                          <a:schemeClr val="tx1"/>
                        </a:solidFill>
                        <a:latin typeface="DengXian" panose="02010600030101010101" pitchFamily="2" charset="-122"/>
                        <a:ea typeface="DengXian" panose="02010600030101010101" pitchFamily="2" charset="-122"/>
                        <a:cs typeface="微软雅黑"/>
                      </a:endParaRPr>
                    </a:p>
                    <a:p>
                      <a:pPr marL="0" marR="0" lvl="0" indent="0" algn="r">
                        <a:lnSpc>
                          <a:spcPct val="100000"/>
                        </a:lnSpc>
                        <a:buNone/>
                        <a:defRPr/>
                      </a:pPr>
                      <a:r>
                        <a:rPr sz="1400" b="0" i="0" u="none" strike="noStrike" cap="none" dirty="0" err="1">
                          <a:solidFill>
                            <a:schemeClr val="bg2">
                              <a:lumMod val="90000"/>
                            </a:schemeClr>
                          </a:solidFill>
                          <a:latin typeface="DengXian" panose="02010600030101010101" pitchFamily="2" charset="-122"/>
                          <a:ea typeface="DengXian" panose="02010600030101010101" pitchFamily="2" charset="-122"/>
                          <a:cs typeface="微软雅黑"/>
                        </a:rPr>
                        <a:t>实际地址</a:t>
                      </a:r>
                      <a:endParaRPr sz="1400" b="0" i="0" u="none" strike="noStrike" cap="none" dirty="0">
                        <a:solidFill>
                          <a:schemeClr val="bg2">
                            <a:lumMod val="90000"/>
                          </a:schemeClr>
                        </a:solidFill>
                        <a:latin typeface="DengXian" panose="02010600030101010101" pitchFamily="2" charset="-122"/>
                        <a:ea typeface="DengXian" panose="02010600030101010101" pitchFamily="2" charset="-122"/>
                        <a:cs typeface="微软雅黑"/>
                      </a:endParaRPr>
                    </a:p>
                  </a:txBody>
                  <a:tcPr marL="121920" marR="121920" anchor="ctr">
                    <a:lnL w="9525" algn="ctr">
                      <a:solidFill>
                        <a:schemeClr val="bg1">
                          <a:lumMod val="50000"/>
                        </a:schemeClr>
                      </a:solidFill>
                    </a:lnL>
                    <a:lnR w="9525" algn="ctr">
                      <a:solidFill>
                        <a:schemeClr val="bg1">
                          <a:lumMod val="50000"/>
                        </a:schemeClr>
                      </a:solidFill>
                    </a:lnR>
                    <a:lnT w="9525" algn="ctr">
                      <a:solidFill>
                        <a:schemeClr val="bg1">
                          <a:lumMod val="50000"/>
                        </a:schemeClr>
                      </a:solidFill>
                    </a:lnT>
                    <a:lnB w="9525" algn="ctr">
                      <a:solidFill>
                        <a:schemeClr val="bg1">
                          <a:lumMod val="50000"/>
                        </a:schemeClr>
                      </a:solidFill>
                    </a:lnB>
                    <a:noFill/>
                  </a:tcPr>
                </a:tc>
                <a:tc>
                  <a:txBody>
                    <a:bodyPr/>
                    <a:lstStyle/>
                    <a:p>
                      <a:pPr marL="0" marR="0" lvl="0" indent="0" algn="l">
                        <a:lnSpc>
                          <a:spcPct val="100000"/>
                        </a:lnSpc>
                        <a:buNone/>
                        <a:defRPr/>
                      </a:pPr>
                      <a:endParaRPr sz="1400" b="0" i="0" u="none" strike="noStrike" cap="none" dirty="0">
                        <a:solidFill>
                          <a:schemeClr val="tx1"/>
                        </a:solidFill>
                        <a:latin typeface="DengXian" panose="02010600030101010101" pitchFamily="2" charset="-122"/>
                        <a:ea typeface="DengXian" panose="02010600030101010101" pitchFamily="2" charset="-122"/>
                        <a:cs typeface="微软雅黑"/>
                      </a:endParaRPr>
                    </a:p>
                  </a:txBody>
                  <a:tcPr marL="121920" marR="121920" anchor="ctr">
                    <a:lnL w="9525" algn="ctr">
                      <a:solidFill>
                        <a:schemeClr val="bg1">
                          <a:lumMod val="50000"/>
                        </a:schemeClr>
                      </a:solidFill>
                    </a:lnL>
                    <a:lnR w="9525" algn="ctr">
                      <a:solidFill>
                        <a:schemeClr val="bg1">
                          <a:lumMod val="50000"/>
                        </a:schemeClr>
                      </a:solidFill>
                    </a:lnR>
                    <a:lnT w="9525" algn="ctr">
                      <a:solidFill>
                        <a:schemeClr val="bg1">
                          <a:lumMod val="50000"/>
                        </a:schemeClr>
                      </a:solidFill>
                    </a:lnT>
                    <a:lnB w="9525" algn="ctr">
                      <a:solidFill>
                        <a:schemeClr val="bg1">
                          <a:lumMod val="50000"/>
                        </a:schemeClr>
                      </a:solidFill>
                    </a:lnB>
                    <a:noFill/>
                  </a:tcPr>
                </a:tc>
                <a:extLst>
                  <a:ext uri="{0D108BD9-81ED-4DB2-BD59-A6C34878D82A}">
                    <a16:rowId xmlns:a16="http://schemas.microsoft.com/office/drawing/2014/main" val="10004"/>
                  </a:ext>
                </a:extLst>
              </a:tr>
              <a:tr h="470262">
                <a:tc>
                  <a:txBody>
                    <a:bodyPr/>
                    <a:lstStyle/>
                    <a:p>
                      <a:pPr marL="0" marR="0" lvl="0" indent="0" algn="r">
                        <a:lnSpc>
                          <a:spcPct val="100000"/>
                        </a:lnSpc>
                        <a:buNone/>
                        <a:defRPr/>
                      </a:pPr>
                      <a:r>
                        <a:rPr sz="1400" b="0" i="0" u="none" strike="noStrike" cap="none" dirty="0" err="1">
                          <a:solidFill>
                            <a:schemeClr val="tx1"/>
                          </a:solidFill>
                          <a:latin typeface="DengXian" panose="02010600030101010101" pitchFamily="2" charset="-122"/>
                          <a:ea typeface="DengXian" panose="02010600030101010101" pitchFamily="2" charset="-122"/>
                          <a:cs typeface="微软雅黑"/>
                        </a:rPr>
                        <a:t>Торговое</a:t>
                      </a:r>
                      <a:r>
                        <a:rPr sz="1400" b="0" i="0" u="none" strike="noStrike" cap="none" dirty="0">
                          <a:solidFill>
                            <a:schemeClr val="tx1"/>
                          </a:solidFill>
                          <a:latin typeface="DengXian" panose="02010600030101010101" pitchFamily="2" charset="-122"/>
                          <a:ea typeface="DengXian" panose="02010600030101010101" pitchFamily="2" charset="-122"/>
                          <a:cs typeface="微软雅黑"/>
                        </a:rPr>
                        <a:t> </a:t>
                      </a:r>
                      <a:r>
                        <a:rPr sz="1400" b="0" i="0" u="none" strike="noStrike" cap="none" dirty="0" err="1">
                          <a:solidFill>
                            <a:schemeClr val="tx1"/>
                          </a:solidFill>
                          <a:latin typeface="DengXian" panose="02010600030101010101" pitchFamily="2" charset="-122"/>
                          <a:ea typeface="DengXian" panose="02010600030101010101" pitchFamily="2" charset="-122"/>
                          <a:cs typeface="微软雅黑"/>
                        </a:rPr>
                        <a:t>название</a:t>
                      </a:r>
                      <a:endParaRPr sz="1400" b="0" i="0" u="none" strike="noStrike" cap="none" dirty="0">
                        <a:solidFill>
                          <a:schemeClr val="tx1"/>
                        </a:solidFill>
                        <a:latin typeface="DengXian" panose="02010600030101010101" pitchFamily="2" charset="-122"/>
                        <a:ea typeface="DengXian" panose="02010600030101010101" pitchFamily="2" charset="-122"/>
                        <a:cs typeface="微软雅黑"/>
                      </a:endParaRPr>
                    </a:p>
                    <a:p>
                      <a:pPr marL="0" marR="0" lvl="0" indent="0" algn="r">
                        <a:lnSpc>
                          <a:spcPct val="100000"/>
                        </a:lnSpc>
                        <a:buNone/>
                        <a:defRPr/>
                      </a:pPr>
                      <a:r>
                        <a:rPr sz="1400" b="0" i="0" u="none" strike="noStrike" cap="none" dirty="0" err="1">
                          <a:solidFill>
                            <a:schemeClr val="bg2">
                              <a:lumMod val="90000"/>
                            </a:schemeClr>
                          </a:solidFill>
                          <a:latin typeface="DengXian" panose="02010600030101010101" pitchFamily="2" charset="-122"/>
                          <a:ea typeface="DengXian" panose="02010600030101010101" pitchFamily="2" charset="-122"/>
                          <a:cs typeface="微软雅黑"/>
                        </a:rPr>
                        <a:t>商务名称</a:t>
                      </a:r>
                      <a:endParaRPr sz="1400" b="0" i="0" u="none" strike="noStrike" cap="none" dirty="0">
                        <a:solidFill>
                          <a:schemeClr val="bg2">
                            <a:lumMod val="90000"/>
                          </a:schemeClr>
                        </a:solidFill>
                        <a:latin typeface="DengXian" panose="02010600030101010101" pitchFamily="2" charset="-122"/>
                        <a:ea typeface="DengXian" panose="02010600030101010101" pitchFamily="2" charset="-122"/>
                        <a:cs typeface="微软雅黑"/>
                      </a:endParaRPr>
                    </a:p>
                  </a:txBody>
                  <a:tcPr marL="121920" marR="121920" anchor="ctr">
                    <a:lnL w="9525" algn="ctr">
                      <a:solidFill>
                        <a:schemeClr val="bg1">
                          <a:lumMod val="50000"/>
                        </a:schemeClr>
                      </a:solidFill>
                    </a:lnL>
                    <a:lnR w="9525" algn="ctr">
                      <a:solidFill>
                        <a:schemeClr val="bg1">
                          <a:lumMod val="50000"/>
                        </a:schemeClr>
                      </a:solidFill>
                    </a:lnR>
                    <a:lnT w="9525" algn="ctr">
                      <a:solidFill>
                        <a:schemeClr val="bg1">
                          <a:lumMod val="50000"/>
                        </a:schemeClr>
                      </a:solidFill>
                    </a:lnT>
                    <a:lnB w="9525" algn="ctr">
                      <a:solidFill>
                        <a:schemeClr val="bg1">
                          <a:lumMod val="50000"/>
                        </a:schemeClr>
                      </a:solidFill>
                    </a:lnB>
                    <a:noFill/>
                  </a:tcPr>
                </a:tc>
                <a:tc>
                  <a:txBody>
                    <a:bodyPr/>
                    <a:lstStyle/>
                    <a:p>
                      <a:pPr marL="0" marR="0" lvl="0" indent="0" algn="l">
                        <a:lnSpc>
                          <a:spcPct val="100000"/>
                        </a:lnSpc>
                        <a:buNone/>
                        <a:defRPr/>
                      </a:pPr>
                      <a:endParaRPr sz="1400" b="0" i="0" u="none" strike="noStrike" cap="none" dirty="0">
                        <a:solidFill>
                          <a:schemeClr val="tx1"/>
                        </a:solidFill>
                        <a:latin typeface="DengXian" panose="02010600030101010101" pitchFamily="2" charset="-122"/>
                        <a:ea typeface="DengXian" panose="02010600030101010101" pitchFamily="2" charset="-122"/>
                        <a:cs typeface="微软雅黑"/>
                      </a:endParaRPr>
                    </a:p>
                  </a:txBody>
                  <a:tcPr marL="121920" marR="121920" anchor="ctr">
                    <a:lnL w="9525" algn="ctr">
                      <a:solidFill>
                        <a:schemeClr val="bg1">
                          <a:lumMod val="50000"/>
                        </a:schemeClr>
                      </a:solidFill>
                    </a:lnL>
                    <a:lnR w="9525" algn="ctr">
                      <a:solidFill>
                        <a:schemeClr val="bg1">
                          <a:lumMod val="50000"/>
                        </a:schemeClr>
                      </a:solidFill>
                    </a:lnR>
                    <a:lnT w="9525" algn="ctr">
                      <a:solidFill>
                        <a:schemeClr val="bg1">
                          <a:lumMod val="50000"/>
                        </a:schemeClr>
                      </a:solidFill>
                    </a:lnT>
                    <a:lnB w="9525" algn="ctr">
                      <a:solidFill>
                        <a:schemeClr val="bg1">
                          <a:lumMod val="50000"/>
                        </a:schemeClr>
                      </a:solidFill>
                    </a:lnB>
                    <a:noFill/>
                  </a:tcPr>
                </a:tc>
                <a:extLst>
                  <a:ext uri="{0D108BD9-81ED-4DB2-BD59-A6C34878D82A}">
                    <a16:rowId xmlns:a16="http://schemas.microsoft.com/office/drawing/2014/main" val="10005"/>
                  </a:ext>
                </a:extLst>
              </a:tr>
              <a:tr h="474617">
                <a:tc>
                  <a:txBody>
                    <a:bodyPr/>
                    <a:lstStyle/>
                    <a:p>
                      <a:pPr marL="0" marR="0" lvl="0" indent="0" algn="r">
                        <a:lnSpc>
                          <a:spcPct val="100000"/>
                        </a:lnSpc>
                        <a:buNone/>
                        <a:defRPr/>
                      </a:pPr>
                      <a:r>
                        <a:rPr lang="ru-RU" sz="1400" b="0" i="0" u="none" strike="noStrike" cap="none" dirty="0">
                          <a:solidFill>
                            <a:schemeClr val="tx1"/>
                          </a:solidFill>
                          <a:latin typeface="DengXian" panose="02010600030101010101" pitchFamily="2" charset="-122"/>
                          <a:ea typeface="DengXian" panose="02010600030101010101" pitchFamily="2" charset="-122"/>
                          <a:cs typeface="微软雅黑"/>
                        </a:rPr>
                        <a:t>Официальный сайт</a:t>
                      </a:r>
                      <a:br>
                        <a:rPr lang="ru-RU" sz="1400" b="0" i="0" u="none" strike="noStrike" cap="none" dirty="0">
                          <a:solidFill>
                            <a:schemeClr val="tx1"/>
                          </a:solidFill>
                          <a:latin typeface="DengXian" panose="02010600030101010101" pitchFamily="2" charset="-122"/>
                          <a:ea typeface="DengXian" panose="02010600030101010101" pitchFamily="2" charset="-122"/>
                          <a:cs typeface="微软雅黑"/>
                        </a:rPr>
                      </a:br>
                      <a:r>
                        <a:rPr lang="zh-CN" altLang="en-US" sz="1400" b="0" i="0" u="none" strike="noStrike" cap="none" dirty="0">
                          <a:solidFill>
                            <a:schemeClr val="bg2">
                              <a:lumMod val="90000"/>
                            </a:schemeClr>
                          </a:solidFill>
                          <a:latin typeface="DengXian" panose="02010600030101010101" pitchFamily="2" charset="-122"/>
                          <a:ea typeface="DengXian" panose="02010600030101010101" pitchFamily="2" charset="-122"/>
                        </a:rPr>
                        <a:t>官方网站</a:t>
                      </a:r>
                      <a:endParaRPr sz="1400" b="0" i="0" u="none" strike="noStrike" cap="none" dirty="0">
                        <a:solidFill>
                          <a:schemeClr val="bg2">
                            <a:lumMod val="90000"/>
                          </a:schemeClr>
                        </a:solidFill>
                        <a:latin typeface="DengXian" panose="02010600030101010101" pitchFamily="2" charset="-122"/>
                        <a:ea typeface="DengXian" panose="02010600030101010101" pitchFamily="2" charset="-122"/>
                        <a:cs typeface="微软雅黑"/>
                      </a:endParaRPr>
                    </a:p>
                  </a:txBody>
                  <a:tcPr marL="121920" marR="121920" anchor="ctr">
                    <a:lnL w="9525" algn="ctr">
                      <a:solidFill>
                        <a:schemeClr val="bg1">
                          <a:lumMod val="50000"/>
                        </a:schemeClr>
                      </a:solidFill>
                    </a:lnL>
                    <a:lnR w="9525" algn="ctr">
                      <a:solidFill>
                        <a:schemeClr val="bg1">
                          <a:lumMod val="50000"/>
                        </a:schemeClr>
                      </a:solidFill>
                    </a:lnR>
                    <a:lnT w="9525" algn="ctr">
                      <a:solidFill>
                        <a:schemeClr val="bg1">
                          <a:lumMod val="50000"/>
                        </a:schemeClr>
                      </a:solidFill>
                    </a:lnT>
                    <a:lnB w="9525" algn="ctr">
                      <a:solidFill>
                        <a:schemeClr val="bg1">
                          <a:lumMod val="50000"/>
                        </a:schemeClr>
                      </a:solidFill>
                    </a:lnB>
                    <a:noFill/>
                  </a:tcPr>
                </a:tc>
                <a:tc>
                  <a:txBody>
                    <a:bodyPr/>
                    <a:lstStyle/>
                    <a:p>
                      <a:pPr marL="0" marR="0" lvl="0" indent="0" algn="l">
                        <a:lnSpc>
                          <a:spcPct val="100000"/>
                        </a:lnSpc>
                        <a:buNone/>
                        <a:defRPr/>
                      </a:pPr>
                      <a:endParaRPr sz="1400" b="0" i="0" u="none" strike="noStrike" cap="none" dirty="0">
                        <a:solidFill>
                          <a:schemeClr val="tx1"/>
                        </a:solidFill>
                        <a:latin typeface="DengXian" panose="02010600030101010101" pitchFamily="2" charset="-122"/>
                        <a:ea typeface="DengXian" panose="02010600030101010101" pitchFamily="2" charset="-122"/>
                        <a:cs typeface="微软雅黑"/>
                      </a:endParaRPr>
                    </a:p>
                  </a:txBody>
                  <a:tcPr marL="121920" marR="121920" anchor="ctr">
                    <a:lnL w="9525" algn="ctr">
                      <a:solidFill>
                        <a:schemeClr val="bg1">
                          <a:lumMod val="50000"/>
                        </a:schemeClr>
                      </a:solidFill>
                    </a:lnL>
                    <a:lnR w="9525" algn="ctr">
                      <a:solidFill>
                        <a:schemeClr val="bg1">
                          <a:lumMod val="50000"/>
                        </a:schemeClr>
                      </a:solidFill>
                    </a:lnR>
                    <a:lnT w="9525" algn="ctr">
                      <a:solidFill>
                        <a:schemeClr val="bg1">
                          <a:lumMod val="50000"/>
                        </a:schemeClr>
                      </a:solidFill>
                    </a:lnT>
                    <a:lnB w="9525" algn="ctr">
                      <a:solidFill>
                        <a:schemeClr val="bg1">
                          <a:lumMod val="50000"/>
                        </a:schemeClr>
                      </a:solidFill>
                    </a:lnB>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5" name="Table 25"/>
          <p:cNvGraphicFramePr>
            <a:graphicFrameLocks/>
          </p:cNvGraphicFramePr>
          <p:nvPr>
            <p:extLst>
              <p:ext uri="{D42A27DB-BD31-4B8C-83A1-F6EECF244321}">
                <p14:modId xmlns:p14="http://schemas.microsoft.com/office/powerpoint/2010/main" val="165395407"/>
              </p:ext>
            </p:extLst>
          </p:nvPr>
        </p:nvGraphicFramePr>
        <p:xfrm>
          <a:off x="335360" y="1137380"/>
          <a:ext cx="11513739" cy="2932484"/>
        </p:xfrm>
        <a:graphic>
          <a:graphicData uri="http://schemas.openxmlformats.org/drawingml/2006/table">
            <a:tbl>
              <a:tblPr/>
              <a:tblGrid>
                <a:gridCol w="2875926">
                  <a:extLst>
                    <a:ext uri="{9D8B030D-6E8A-4147-A177-3AD203B41FA5}">
                      <a16:colId xmlns:a16="http://schemas.microsoft.com/office/drawing/2014/main" val="20000"/>
                    </a:ext>
                  </a:extLst>
                </a:gridCol>
                <a:gridCol w="2873828">
                  <a:extLst>
                    <a:ext uri="{9D8B030D-6E8A-4147-A177-3AD203B41FA5}">
                      <a16:colId xmlns:a16="http://schemas.microsoft.com/office/drawing/2014/main" val="20001"/>
                    </a:ext>
                  </a:extLst>
                </a:gridCol>
                <a:gridCol w="2982686">
                  <a:extLst>
                    <a:ext uri="{9D8B030D-6E8A-4147-A177-3AD203B41FA5}">
                      <a16:colId xmlns:a16="http://schemas.microsoft.com/office/drawing/2014/main" val="20002"/>
                    </a:ext>
                  </a:extLst>
                </a:gridCol>
                <a:gridCol w="2781299">
                  <a:extLst>
                    <a:ext uri="{9D8B030D-6E8A-4147-A177-3AD203B41FA5}">
                      <a16:colId xmlns:a16="http://schemas.microsoft.com/office/drawing/2014/main" val="20003"/>
                    </a:ext>
                  </a:extLst>
                </a:gridCol>
              </a:tblGrid>
              <a:tr h="447933">
                <a:tc gridSpan="4">
                  <a:txBody>
                    <a:bodyPr/>
                    <a:lstStyle/>
                    <a:p>
                      <a:pPr marL="0" marR="0" lvl="0" indent="0" algn="ctr">
                        <a:lnSpc>
                          <a:spcPct val="100000"/>
                        </a:lnSpc>
                        <a:buNone/>
                        <a:defRPr/>
                      </a:pPr>
                      <a:r>
                        <a:rPr sz="1600" b="1" i="0" u="none" strike="noStrike" cap="none" dirty="0" err="1">
                          <a:solidFill>
                            <a:schemeClr val="bg1"/>
                          </a:solidFill>
                          <a:latin typeface="DengXian" panose="02010600030101010101" pitchFamily="2" charset="-122"/>
                          <a:ea typeface="DengXian" panose="02010600030101010101" pitchFamily="2" charset="-122"/>
                          <a:cs typeface="微软雅黑"/>
                        </a:rPr>
                        <a:t>Учредители</a:t>
                      </a:r>
                      <a:r>
                        <a:rPr sz="1600" b="1" i="0" u="none" strike="noStrike" cap="none" dirty="0">
                          <a:solidFill>
                            <a:schemeClr val="bg1"/>
                          </a:solidFill>
                          <a:latin typeface="DengXian" panose="02010600030101010101" pitchFamily="2" charset="-122"/>
                          <a:ea typeface="DengXian" panose="02010600030101010101" pitchFamily="2" charset="-122"/>
                          <a:cs typeface="微软雅黑"/>
                        </a:rPr>
                        <a:t> </a:t>
                      </a:r>
                      <a:r>
                        <a:rPr lang="ru-RU" sz="1600" b="1" i="0" u="none" strike="noStrike" cap="none" dirty="0">
                          <a:solidFill>
                            <a:schemeClr val="bg1"/>
                          </a:solidFill>
                          <a:latin typeface="DengXian" panose="02010600030101010101" pitchFamily="2" charset="-122"/>
                          <a:ea typeface="DengXian" panose="02010600030101010101" pitchFamily="2" charset="-122"/>
                          <a:cs typeface="微软雅黑"/>
                        </a:rPr>
                        <a:t>      </a:t>
                      </a:r>
                      <a:r>
                        <a:rPr lang="ru-RU" sz="1600" b="1" i="0" u="none" strike="noStrike" cap="none" spc="0" dirty="0" err="1">
                          <a:solidFill>
                            <a:schemeClr val="bg1"/>
                          </a:solidFill>
                          <a:latin typeface="DengXian" panose="02010600030101010101" pitchFamily="2" charset="-122"/>
                          <a:ea typeface="DengXian" panose="02010600030101010101" pitchFamily="2" charset="-122"/>
                          <a:cs typeface="微软雅黑"/>
                        </a:rPr>
                        <a:t>创始人</a:t>
                      </a:r>
                      <a:endParaRPr sz="1600" b="1" i="0" u="none" strike="noStrike" cap="none" dirty="0">
                        <a:solidFill>
                          <a:schemeClr val="bg1"/>
                        </a:solidFill>
                        <a:latin typeface="DengXian" panose="02010600030101010101" pitchFamily="2" charset="-122"/>
                        <a:ea typeface="DengXian" panose="02010600030101010101" pitchFamily="2" charset="-122"/>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rgbClr val="194D48"/>
                    </a:solidFill>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630424">
                <a:tc>
                  <a:txBody>
                    <a:bodyPr/>
                    <a:lstStyle/>
                    <a:p>
                      <a:pPr marL="0" marR="0" lvl="0" indent="0" algn="l">
                        <a:lnSpc>
                          <a:spcPct val="100000"/>
                        </a:lnSpc>
                        <a:buNone/>
                        <a:defRPr/>
                      </a:pPr>
                      <a:r>
                        <a:rPr sz="1400" b="0" i="0" u="none" strike="noStrike" cap="none" dirty="0">
                          <a:solidFill>
                            <a:schemeClr val="tx1"/>
                          </a:solidFill>
                          <a:latin typeface="DengXian" panose="02010600030101010101" pitchFamily="2" charset="-122"/>
                          <a:ea typeface="DengXian" panose="02010600030101010101" pitchFamily="2" charset="-122"/>
                          <a:cs typeface="微软雅黑"/>
                        </a:rPr>
                        <a:t>ФИО</a:t>
                      </a:r>
                      <a:r>
                        <a:rPr lang="ru-RU" sz="1400" b="0" i="0" u="none" strike="noStrike" cap="none" dirty="0">
                          <a:solidFill>
                            <a:schemeClr val="tx1"/>
                          </a:solidFill>
                          <a:latin typeface="DengXian" panose="02010600030101010101" pitchFamily="2" charset="-122"/>
                          <a:ea typeface="DengXian" panose="02010600030101010101" pitchFamily="2" charset="-122"/>
                          <a:cs typeface="微软雅黑"/>
                        </a:rPr>
                        <a:t> или название компании</a:t>
                      </a:r>
                      <a:r>
                        <a:rPr sz="1400" b="0" i="0" u="none" strike="noStrike" cap="none" dirty="0">
                          <a:solidFill>
                            <a:schemeClr val="tx1"/>
                          </a:solidFill>
                          <a:latin typeface="DengXian" panose="02010600030101010101" pitchFamily="2" charset="-122"/>
                          <a:ea typeface="DengXian" panose="02010600030101010101" pitchFamily="2" charset="-122"/>
                          <a:cs typeface="微软雅黑"/>
                        </a:rPr>
                        <a:t> </a:t>
                      </a:r>
                      <a:r>
                        <a:rPr lang="ru-RU" sz="1400" b="0" i="0" u="none" strike="noStrike" cap="none" dirty="0">
                          <a:solidFill>
                            <a:schemeClr val="tx1"/>
                          </a:solidFill>
                          <a:latin typeface="DengXian" panose="02010600030101010101" pitchFamily="2" charset="-122"/>
                          <a:ea typeface="DengXian" panose="02010600030101010101" pitchFamily="2" charset="-122"/>
                          <a:cs typeface="微软雅黑"/>
                        </a:rPr>
                        <a:t>     </a:t>
                      </a:r>
                      <a:r>
                        <a:rPr sz="1400" b="0" i="0" u="none" strike="noStrike" cap="none" dirty="0" err="1">
                          <a:solidFill>
                            <a:schemeClr val="bg2">
                              <a:lumMod val="90000"/>
                            </a:schemeClr>
                          </a:solidFill>
                          <a:latin typeface="DengXian" panose="02010600030101010101" pitchFamily="2" charset="-122"/>
                          <a:ea typeface="DengXian" panose="02010600030101010101" pitchFamily="2" charset="-122"/>
                          <a:cs typeface="微软雅黑"/>
                        </a:rPr>
                        <a:t>姓名</a:t>
                      </a:r>
                      <a:endParaRPr sz="1400" dirty="0">
                        <a:solidFill>
                          <a:schemeClr val="bg2">
                            <a:lumMod val="90000"/>
                          </a:schemeClr>
                        </a:solidFill>
                        <a:latin typeface="DengXian" panose="02010600030101010101" pitchFamily="2" charset="-122"/>
                        <a:ea typeface="DengXian" panose="02010600030101010101" pitchFamily="2" charset="-122"/>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noFill/>
                  </a:tcPr>
                </a:tc>
                <a:tc>
                  <a:txBody>
                    <a:bodyPr/>
                    <a:lstStyle/>
                    <a:p>
                      <a:pPr marL="0" marR="0" lvl="0" indent="0" algn="ctr">
                        <a:lnSpc>
                          <a:spcPct val="100000"/>
                        </a:lnSpc>
                        <a:buNone/>
                        <a:defRPr/>
                      </a:pPr>
                      <a:endParaRPr sz="1400" b="0" i="0" u="none" strike="noStrike" cap="none" dirty="0">
                        <a:solidFill>
                          <a:schemeClr val="tx1"/>
                        </a:solidFill>
                        <a:latin typeface="DengXian" panose="02010600030101010101" pitchFamily="2" charset="-122"/>
                        <a:ea typeface="DengXian" panose="02010600030101010101" pitchFamily="2" charset="-122"/>
                        <a:cs typeface="微软雅黑"/>
                      </a:endParaRPr>
                    </a:p>
                  </a:txBody>
                  <a:tcPr marL="121920" marR="121920" anchor="ctr">
                    <a:lnL w="12700" algn="ctr">
                      <a:solidFill>
                        <a:schemeClr val="tx1"/>
                      </a:solidFill>
                    </a:lnL>
                    <a:lnR w="12700" algn="ctr">
                      <a:solidFill>
                        <a:schemeClr val="tx1"/>
                      </a:solidFill>
                    </a:lnR>
                    <a:lnB w="12700" algn="ctr">
                      <a:solidFill>
                        <a:schemeClr val="tx1"/>
                      </a:solidFill>
                    </a:lnB>
                    <a:solidFill>
                      <a:schemeClr val="bg1"/>
                    </a:solidFill>
                  </a:tcPr>
                </a:tc>
                <a:tc>
                  <a:txBody>
                    <a:bodyPr/>
                    <a:lstStyle/>
                    <a:p>
                      <a:pPr marL="0" marR="0" lvl="0" indent="0" algn="ctr">
                        <a:lnSpc>
                          <a:spcPct val="100000"/>
                        </a:lnSpc>
                        <a:buNone/>
                        <a:defRPr/>
                      </a:pPr>
                      <a:endParaRPr sz="1400" b="0" i="0" u="none" strike="noStrike" cap="none" dirty="0">
                        <a:solidFill>
                          <a:schemeClr val="tx1"/>
                        </a:solidFill>
                        <a:latin typeface="DengXian" panose="02010600030101010101" pitchFamily="2" charset="-122"/>
                        <a:ea typeface="DengXian" panose="02010600030101010101" pitchFamily="2" charset="-122"/>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1400" b="0" i="0" u="none" strike="noStrike" cap="none">
                        <a:solidFill>
                          <a:schemeClr val="tx1"/>
                        </a:solidFill>
                        <a:latin typeface="DengXian" panose="02010600030101010101" pitchFamily="2" charset="-122"/>
                        <a:ea typeface="DengXian" panose="02010600030101010101" pitchFamily="2" charset="-122"/>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extLst>
                  <a:ext uri="{0D108BD9-81ED-4DB2-BD59-A6C34878D82A}">
                    <a16:rowId xmlns:a16="http://schemas.microsoft.com/office/drawing/2014/main" val="10001"/>
                  </a:ext>
                </a:extLst>
              </a:tr>
              <a:tr h="604447">
                <a:tc>
                  <a:txBody>
                    <a:bodyPr/>
                    <a:lstStyle/>
                    <a:p>
                      <a:pPr marL="0" marR="0" lvl="0" indent="0" algn="l">
                        <a:lnSpc>
                          <a:spcPct val="100000"/>
                        </a:lnSpc>
                        <a:buNone/>
                        <a:defRPr/>
                      </a:pPr>
                      <a:r>
                        <a:rPr sz="1400" b="0" i="0" u="none" strike="noStrike" cap="none" dirty="0" err="1">
                          <a:solidFill>
                            <a:schemeClr val="tx1"/>
                          </a:solidFill>
                          <a:latin typeface="DengXian" panose="02010600030101010101" pitchFamily="2" charset="-122"/>
                          <a:ea typeface="DengXian" panose="02010600030101010101" pitchFamily="2" charset="-122"/>
                          <a:cs typeface="微软雅黑"/>
                        </a:rPr>
                        <a:t>Дата</a:t>
                      </a:r>
                      <a:r>
                        <a:rPr sz="1400" b="0" i="0" u="none" strike="noStrike" cap="none" dirty="0">
                          <a:solidFill>
                            <a:schemeClr val="tx1"/>
                          </a:solidFill>
                          <a:latin typeface="DengXian" panose="02010600030101010101" pitchFamily="2" charset="-122"/>
                          <a:ea typeface="DengXian" panose="02010600030101010101" pitchFamily="2" charset="-122"/>
                          <a:cs typeface="微软雅黑"/>
                        </a:rPr>
                        <a:t> </a:t>
                      </a:r>
                      <a:r>
                        <a:rPr sz="1400" b="0" i="0" u="none" strike="noStrike" cap="none" dirty="0" err="1">
                          <a:solidFill>
                            <a:schemeClr val="tx1"/>
                          </a:solidFill>
                          <a:latin typeface="DengXian" panose="02010600030101010101" pitchFamily="2" charset="-122"/>
                          <a:ea typeface="DengXian" panose="02010600030101010101" pitchFamily="2" charset="-122"/>
                          <a:cs typeface="微软雅黑"/>
                        </a:rPr>
                        <a:t>рождения</a:t>
                      </a:r>
                      <a:r>
                        <a:rPr sz="1400" b="0" i="0" u="none" strike="noStrike" cap="none" dirty="0">
                          <a:solidFill>
                            <a:schemeClr val="tx1"/>
                          </a:solidFill>
                          <a:latin typeface="DengXian" panose="02010600030101010101" pitchFamily="2" charset="-122"/>
                          <a:ea typeface="DengXian" panose="02010600030101010101" pitchFamily="2" charset="-122"/>
                          <a:cs typeface="微软雅黑"/>
                        </a:rPr>
                        <a:t> </a:t>
                      </a:r>
                      <a:endParaRPr lang="zh-CN" altLang="en-US" sz="1400" b="0" i="0" u="none" strike="noStrike" cap="none" dirty="0">
                        <a:solidFill>
                          <a:schemeClr val="tx1"/>
                        </a:solidFill>
                        <a:latin typeface="DengXian" panose="02010600030101010101" pitchFamily="2" charset="-122"/>
                        <a:ea typeface="DengXian" panose="02010600030101010101" pitchFamily="2" charset="-122"/>
                        <a:cs typeface="微软雅黑"/>
                      </a:endParaRPr>
                    </a:p>
                    <a:p>
                      <a:pPr marL="0" marR="0" lvl="0" indent="0" algn="l">
                        <a:lnSpc>
                          <a:spcPct val="100000"/>
                        </a:lnSpc>
                        <a:buNone/>
                        <a:defRPr/>
                      </a:pPr>
                      <a:r>
                        <a:rPr lang="zh-CN" altLang="en-US" sz="1400" b="0" i="0" u="none" strike="noStrike" cap="none" dirty="0">
                          <a:solidFill>
                            <a:schemeClr val="bg2">
                              <a:lumMod val="90000"/>
                            </a:schemeClr>
                          </a:solidFill>
                          <a:latin typeface="DengXian" panose="02010600030101010101" pitchFamily="2" charset="-122"/>
                          <a:ea typeface="DengXian" panose="02010600030101010101" pitchFamily="2" charset="-122"/>
                          <a:cs typeface="微软雅黑"/>
                        </a:rPr>
                        <a:t>出生日期</a:t>
                      </a: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noFill/>
                  </a:tcPr>
                </a:tc>
                <a:tc>
                  <a:txBody>
                    <a:bodyPr/>
                    <a:lstStyle/>
                    <a:p>
                      <a:pPr marL="0" marR="0" lvl="0" indent="0" algn="ctr">
                        <a:lnSpc>
                          <a:spcPct val="100000"/>
                        </a:lnSpc>
                        <a:buNone/>
                        <a:defRPr/>
                      </a:pPr>
                      <a:endParaRPr sz="1400" b="0" i="0" u="none" strike="noStrike" cap="none" dirty="0">
                        <a:solidFill>
                          <a:schemeClr val="tx1"/>
                        </a:solidFill>
                        <a:latin typeface="DengXian" panose="02010600030101010101" pitchFamily="2" charset="-122"/>
                        <a:ea typeface="DengXian" panose="02010600030101010101" pitchFamily="2" charset="-122"/>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1400" b="0" i="0" u="none" strike="noStrike" cap="none" dirty="0">
                        <a:solidFill>
                          <a:schemeClr val="tx1"/>
                        </a:solidFill>
                        <a:latin typeface="DengXian" panose="02010600030101010101" pitchFamily="2" charset="-122"/>
                        <a:ea typeface="DengXian" panose="02010600030101010101" pitchFamily="2" charset="-122"/>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1400" b="0" i="0" u="none" strike="noStrike" cap="none" dirty="0">
                        <a:solidFill>
                          <a:schemeClr val="tx1"/>
                        </a:solidFill>
                        <a:latin typeface="DengXian" panose="02010600030101010101" pitchFamily="2" charset="-122"/>
                        <a:ea typeface="DengXian" panose="02010600030101010101" pitchFamily="2" charset="-122"/>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extLst>
                  <a:ext uri="{0D108BD9-81ED-4DB2-BD59-A6C34878D82A}">
                    <a16:rowId xmlns:a16="http://schemas.microsoft.com/office/drawing/2014/main" val="10002"/>
                  </a:ext>
                </a:extLst>
              </a:tr>
              <a:tr h="365760">
                <a:tc>
                  <a:txBody>
                    <a:bodyPr/>
                    <a:lstStyle/>
                    <a:p>
                      <a:pPr marL="0" marR="0" lvl="0" indent="0" algn="l">
                        <a:lnSpc>
                          <a:spcPct val="100000"/>
                        </a:lnSpc>
                        <a:buNone/>
                        <a:defRPr/>
                      </a:pPr>
                      <a:r>
                        <a:rPr lang="ru-RU" sz="1400" b="0" i="0" u="none" strike="noStrike" cap="none" dirty="0">
                          <a:solidFill>
                            <a:schemeClr val="tx1"/>
                          </a:solidFill>
                          <a:latin typeface="DengXian" panose="02010600030101010101" pitchFamily="2" charset="-122"/>
                          <a:ea typeface="DengXian" panose="02010600030101010101" pitchFamily="2" charset="-122"/>
                          <a:cs typeface="微软雅黑"/>
                        </a:rPr>
                        <a:t>Доля в</a:t>
                      </a:r>
                      <a:r>
                        <a:rPr sz="1400" b="0" i="0" u="none" strike="noStrike" cap="none" dirty="0">
                          <a:solidFill>
                            <a:schemeClr val="tx1"/>
                          </a:solidFill>
                          <a:latin typeface="DengXian" panose="02010600030101010101" pitchFamily="2" charset="-122"/>
                          <a:ea typeface="DengXian" panose="02010600030101010101" pitchFamily="2" charset="-122"/>
                          <a:cs typeface="微软雅黑"/>
                        </a:rPr>
                        <a:t> </a:t>
                      </a:r>
                      <a:r>
                        <a:rPr sz="1400" b="0" i="0" u="none" strike="noStrike" cap="none" dirty="0" err="1">
                          <a:solidFill>
                            <a:schemeClr val="tx1"/>
                          </a:solidFill>
                          <a:latin typeface="DengXian" panose="02010600030101010101" pitchFamily="2" charset="-122"/>
                          <a:ea typeface="DengXian" panose="02010600030101010101" pitchFamily="2" charset="-122"/>
                          <a:cs typeface="微软雅黑"/>
                        </a:rPr>
                        <a:t>уставно</a:t>
                      </a:r>
                      <a:r>
                        <a:rPr lang="ru-RU" sz="1400" b="0" i="0" u="none" strike="noStrike" cap="none" dirty="0">
                          <a:solidFill>
                            <a:schemeClr val="tx1"/>
                          </a:solidFill>
                          <a:latin typeface="DengXian" panose="02010600030101010101" pitchFamily="2" charset="-122"/>
                          <a:ea typeface="DengXian" panose="02010600030101010101" pitchFamily="2" charset="-122"/>
                          <a:cs typeface="微软雅黑"/>
                        </a:rPr>
                        <a:t>м</a:t>
                      </a:r>
                      <a:r>
                        <a:rPr sz="1400" b="0" i="0" u="none" strike="noStrike" cap="none" dirty="0">
                          <a:solidFill>
                            <a:schemeClr val="tx1"/>
                          </a:solidFill>
                          <a:latin typeface="DengXian" panose="02010600030101010101" pitchFamily="2" charset="-122"/>
                          <a:ea typeface="DengXian" panose="02010600030101010101" pitchFamily="2" charset="-122"/>
                          <a:cs typeface="微软雅黑"/>
                        </a:rPr>
                        <a:t> </a:t>
                      </a:r>
                      <a:r>
                        <a:rPr sz="1400" b="0" i="0" u="none" strike="noStrike" cap="none" dirty="0" err="1">
                          <a:solidFill>
                            <a:schemeClr val="tx1"/>
                          </a:solidFill>
                          <a:latin typeface="DengXian" panose="02010600030101010101" pitchFamily="2" charset="-122"/>
                          <a:ea typeface="DengXian" panose="02010600030101010101" pitchFamily="2" charset="-122"/>
                          <a:cs typeface="微软雅黑"/>
                        </a:rPr>
                        <a:t>капитал</a:t>
                      </a:r>
                      <a:r>
                        <a:rPr lang="ru-RU" sz="1400" b="0" i="0" u="none" strike="noStrike" cap="none" dirty="0">
                          <a:solidFill>
                            <a:schemeClr val="tx1"/>
                          </a:solidFill>
                          <a:latin typeface="DengXian" panose="02010600030101010101" pitchFamily="2" charset="-122"/>
                          <a:ea typeface="DengXian" panose="02010600030101010101" pitchFamily="2" charset="-122"/>
                          <a:cs typeface="微软雅黑"/>
                        </a:rPr>
                        <a:t>е </a:t>
                      </a:r>
                      <a:br>
                        <a:rPr lang="ru-RU" sz="1400" b="0" i="0" u="none" strike="noStrike" cap="none" dirty="0">
                          <a:solidFill>
                            <a:schemeClr val="tx1"/>
                          </a:solidFill>
                          <a:latin typeface="DengXian" panose="02010600030101010101" pitchFamily="2" charset="-122"/>
                          <a:ea typeface="DengXian" panose="02010600030101010101" pitchFamily="2" charset="-122"/>
                          <a:cs typeface="微软雅黑"/>
                        </a:rPr>
                      </a:br>
                      <a:r>
                        <a:rPr lang="ru-RU" sz="1400" b="0" i="0" u="none" strike="noStrike" cap="none" dirty="0">
                          <a:solidFill>
                            <a:schemeClr val="tx1"/>
                          </a:solidFill>
                          <a:latin typeface="DengXian" panose="02010600030101010101" pitchFamily="2" charset="-122"/>
                          <a:ea typeface="DengXian" panose="02010600030101010101" pitchFamily="2" charset="-122"/>
                          <a:cs typeface="微软雅黑"/>
                        </a:rPr>
                        <a:t>(в % / в руб. )</a:t>
                      </a:r>
                      <a:r>
                        <a:rPr sz="1400" b="0" i="0" u="none" strike="noStrike" cap="none" dirty="0">
                          <a:solidFill>
                            <a:schemeClr val="tx1"/>
                          </a:solidFill>
                          <a:latin typeface="DengXian" panose="02010600030101010101" pitchFamily="2" charset="-122"/>
                          <a:ea typeface="DengXian" panose="02010600030101010101" pitchFamily="2" charset="-122"/>
                          <a:cs typeface="微软雅黑"/>
                        </a:rPr>
                        <a:t> </a:t>
                      </a:r>
                      <a:endParaRPr lang="en-US" sz="1400" b="0" i="0" u="none" strike="noStrike" cap="none" dirty="0">
                        <a:solidFill>
                          <a:schemeClr val="tx1"/>
                        </a:solidFill>
                        <a:latin typeface="DengXian" panose="02010600030101010101" pitchFamily="2" charset="-122"/>
                        <a:ea typeface="DengXian" panose="02010600030101010101" pitchFamily="2" charset="-122"/>
                        <a:cs typeface="微软雅黑"/>
                      </a:endParaRPr>
                    </a:p>
                    <a:p>
                      <a:pPr marL="0" marR="0" lvl="0" indent="0" algn="l">
                        <a:lnSpc>
                          <a:spcPct val="100000"/>
                        </a:lnSpc>
                        <a:buNone/>
                        <a:defRPr/>
                      </a:pPr>
                      <a:r>
                        <a:rPr lang="zh-CN" altLang="en-US" sz="1400" dirty="0">
                          <a:solidFill>
                            <a:schemeClr val="bg2">
                              <a:lumMod val="90000"/>
                            </a:schemeClr>
                          </a:solidFill>
                          <a:effectLst/>
                          <a:latin typeface="DengXian" panose="02010600030101010101" pitchFamily="2" charset="-122"/>
                          <a:ea typeface="DengXian" panose="02010600030101010101" pitchFamily="2" charset="-122"/>
                        </a:rPr>
                        <a:t>注册资本份额</a:t>
                      </a:r>
                      <a:endParaRPr sz="1400" b="0" i="0" u="none" strike="noStrike" cap="none" dirty="0">
                        <a:solidFill>
                          <a:schemeClr val="bg2">
                            <a:lumMod val="90000"/>
                          </a:schemeClr>
                        </a:solidFill>
                        <a:latin typeface="DengXian" panose="02010600030101010101" pitchFamily="2" charset="-122"/>
                        <a:ea typeface="DengXian" panose="02010600030101010101" pitchFamily="2" charset="-122"/>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cap="flat" cmpd="sng" algn="ctr">
                      <a:solidFill>
                        <a:schemeClr val="tx1"/>
                      </a:solidFill>
                      <a:prstDash val="solid"/>
                      <a:round/>
                      <a:headEnd type="none" w="med" len="med"/>
                      <a:tailEnd type="none" w="med" len="med"/>
                    </a:lnB>
                    <a:noFill/>
                  </a:tcPr>
                </a:tc>
                <a:tc>
                  <a:txBody>
                    <a:bodyPr/>
                    <a:lstStyle/>
                    <a:p>
                      <a:pPr marL="0" marR="0" lvl="0" indent="0" algn="ctr">
                        <a:lnSpc>
                          <a:spcPct val="100000"/>
                        </a:lnSpc>
                        <a:buNone/>
                        <a:defRPr/>
                      </a:pPr>
                      <a:endParaRPr sz="1400" b="0" i="0" u="none" strike="noStrike" cap="none" dirty="0">
                        <a:solidFill>
                          <a:schemeClr val="tx1"/>
                        </a:solidFill>
                        <a:latin typeface="DengXian" panose="02010600030101010101" pitchFamily="2" charset="-122"/>
                        <a:ea typeface="DengXian" panose="02010600030101010101" pitchFamily="2" charset="-122"/>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a:lnSpc>
                          <a:spcPct val="100000"/>
                        </a:lnSpc>
                        <a:buNone/>
                        <a:defRPr/>
                      </a:pPr>
                      <a:endParaRPr sz="1400" b="0" i="0" u="none" strike="noStrike" cap="none" dirty="0">
                        <a:solidFill>
                          <a:schemeClr val="tx1"/>
                        </a:solidFill>
                        <a:latin typeface="DengXian" panose="02010600030101010101" pitchFamily="2" charset="-122"/>
                        <a:ea typeface="DengXian" panose="02010600030101010101" pitchFamily="2" charset="-122"/>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a:lnSpc>
                          <a:spcPct val="100000"/>
                        </a:lnSpc>
                        <a:buNone/>
                        <a:defRPr/>
                      </a:pPr>
                      <a:endParaRPr sz="1400" b="0" i="0" u="none" strike="noStrike" cap="none" dirty="0">
                        <a:solidFill>
                          <a:schemeClr val="tx1"/>
                        </a:solidFill>
                        <a:latin typeface="DengXian" panose="02010600030101010101" pitchFamily="2" charset="-122"/>
                        <a:ea typeface="DengXian" panose="02010600030101010101" pitchFamily="2" charset="-122"/>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65760">
                <a:tc>
                  <a:txBody>
                    <a:bodyPr/>
                    <a:lstStyle/>
                    <a:p>
                      <a:pPr marL="0" marR="0" lvl="0" indent="0" algn="l">
                        <a:lnSpc>
                          <a:spcPct val="100000"/>
                        </a:lnSpc>
                        <a:buNone/>
                        <a:defRPr/>
                      </a:pPr>
                      <a:r>
                        <a:rPr lang="ru-RU" sz="1400" b="0" i="0" u="none" strike="noStrike" cap="none" dirty="0">
                          <a:solidFill>
                            <a:schemeClr val="tx1"/>
                          </a:solidFill>
                          <a:latin typeface="DengXian" panose="02010600030101010101" pitchFamily="2" charset="-122"/>
                          <a:ea typeface="DengXian" panose="02010600030101010101" pitchFamily="2" charset="-122"/>
                          <a:cs typeface="微软雅黑"/>
                        </a:rPr>
                        <a:t>Контактный </a:t>
                      </a:r>
                      <a:r>
                        <a:rPr lang="en-US" sz="1400" b="0" i="0" u="none" strike="noStrike" cap="none" dirty="0">
                          <a:solidFill>
                            <a:schemeClr val="tx1"/>
                          </a:solidFill>
                          <a:latin typeface="DengXian" panose="02010600030101010101" pitchFamily="2" charset="-122"/>
                          <a:ea typeface="DengXian" panose="02010600030101010101" pitchFamily="2" charset="-122"/>
                          <a:cs typeface="微软雅黑"/>
                        </a:rPr>
                        <a:t>e-mail </a:t>
                      </a:r>
                      <a:r>
                        <a:rPr lang="ru-RU" sz="1400" b="0" i="0" u="none" strike="noStrike" cap="none" dirty="0">
                          <a:solidFill>
                            <a:schemeClr val="tx1"/>
                          </a:solidFill>
                          <a:latin typeface="DengXian" panose="02010600030101010101" pitchFamily="2" charset="-122"/>
                          <a:ea typeface="DengXian" panose="02010600030101010101" pitchFamily="2" charset="-122"/>
                          <a:cs typeface="微软雅黑"/>
                        </a:rPr>
                        <a:t>и телефон</a:t>
                      </a:r>
                    </a:p>
                    <a:p>
                      <a:pPr marL="0" marR="0" lvl="0" indent="0" algn="l">
                        <a:lnSpc>
                          <a:spcPct val="100000"/>
                        </a:lnSpc>
                        <a:buNone/>
                        <a:defRPr/>
                      </a:pPr>
                      <a:r>
                        <a:rPr lang="zh-CN" altLang="en-US" sz="1400" b="0" i="0" u="none" strike="noStrike" cap="none" dirty="0">
                          <a:solidFill>
                            <a:schemeClr val="bg2">
                              <a:lumMod val="90000"/>
                            </a:schemeClr>
                          </a:solidFill>
                          <a:latin typeface="DengXian" panose="02010600030101010101" pitchFamily="2" charset="-122"/>
                          <a:ea typeface="DengXian" panose="02010600030101010101" pitchFamily="2" charset="-122"/>
                          <a:cs typeface="微软雅黑"/>
                        </a:rPr>
                        <a:t>联系方式</a:t>
                      </a:r>
                      <a:endParaRPr sz="1400" b="0" i="0" u="none" strike="noStrike" cap="none" dirty="0">
                        <a:solidFill>
                          <a:schemeClr val="tx1"/>
                        </a:solidFill>
                        <a:latin typeface="DengXian" panose="02010600030101010101" pitchFamily="2" charset="-122"/>
                        <a:ea typeface="DengXian" panose="02010600030101010101" pitchFamily="2" charset="-122"/>
                        <a:cs typeface="微软雅黑"/>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lgn="ctr">
                      <a:solidFill>
                        <a:schemeClr val="tx1"/>
                      </a:solidFill>
                    </a:lnB>
                    <a:noFill/>
                  </a:tcPr>
                </a:tc>
                <a:tc>
                  <a:txBody>
                    <a:bodyPr/>
                    <a:lstStyle/>
                    <a:p>
                      <a:pPr marL="0" marR="0" lvl="0" indent="0" algn="ctr">
                        <a:lnSpc>
                          <a:spcPct val="100000"/>
                        </a:lnSpc>
                        <a:buNone/>
                        <a:defRPr/>
                      </a:pPr>
                      <a:endParaRPr sz="1400" b="0" i="0" u="none" strike="noStrike" cap="none" dirty="0">
                        <a:solidFill>
                          <a:schemeClr val="tx1"/>
                        </a:solidFill>
                        <a:latin typeface="DengXian" panose="02010600030101010101" pitchFamily="2" charset="-122"/>
                        <a:ea typeface="DengXian" panose="02010600030101010101" pitchFamily="2" charset="-122"/>
                        <a:cs typeface="微软雅黑"/>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lgn="ctr">
                      <a:solidFill>
                        <a:schemeClr val="tx1"/>
                      </a:solidFill>
                    </a:lnB>
                    <a:solidFill>
                      <a:schemeClr val="bg1"/>
                    </a:solidFill>
                  </a:tcPr>
                </a:tc>
                <a:tc>
                  <a:txBody>
                    <a:bodyPr/>
                    <a:lstStyle/>
                    <a:p>
                      <a:pPr marL="0" marR="0" lvl="0" indent="0" algn="ctr">
                        <a:lnSpc>
                          <a:spcPct val="100000"/>
                        </a:lnSpc>
                        <a:buNone/>
                        <a:defRPr/>
                      </a:pPr>
                      <a:endParaRPr sz="1400" b="0" i="0" u="none" strike="noStrike" cap="none" dirty="0">
                        <a:solidFill>
                          <a:schemeClr val="tx1"/>
                        </a:solidFill>
                        <a:latin typeface="DengXian" panose="02010600030101010101" pitchFamily="2" charset="-122"/>
                        <a:ea typeface="DengXian" panose="02010600030101010101" pitchFamily="2" charset="-122"/>
                        <a:cs typeface="微软雅黑"/>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lgn="ctr">
                      <a:solidFill>
                        <a:schemeClr val="tx1"/>
                      </a:solidFill>
                    </a:lnB>
                    <a:solidFill>
                      <a:schemeClr val="bg1"/>
                    </a:solidFill>
                  </a:tcPr>
                </a:tc>
                <a:tc>
                  <a:txBody>
                    <a:bodyPr/>
                    <a:lstStyle/>
                    <a:p>
                      <a:pPr marL="0" marR="0" lvl="0" indent="0" algn="ctr">
                        <a:lnSpc>
                          <a:spcPct val="100000"/>
                        </a:lnSpc>
                        <a:buNone/>
                        <a:defRPr/>
                      </a:pPr>
                      <a:endParaRPr sz="1400" b="0" i="0" u="none" strike="noStrike" cap="none" dirty="0">
                        <a:solidFill>
                          <a:schemeClr val="tx1"/>
                        </a:solidFill>
                        <a:latin typeface="DengXian" panose="02010600030101010101" pitchFamily="2" charset="-122"/>
                        <a:ea typeface="DengXian" panose="02010600030101010101" pitchFamily="2" charset="-122"/>
                        <a:cs typeface="微软雅黑"/>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lgn="ctr">
                      <a:solidFill>
                        <a:schemeClr val="tx1"/>
                      </a:solidFill>
                    </a:lnB>
                    <a:solidFill>
                      <a:schemeClr val="bg1"/>
                    </a:solidFill>
                  </a:tcPr>
                </a:tc>
                <a:extLst>
                  <a:ext uri="{0D108BD9-81ED-4DB2-BD59-A6C34878D82A}">
                    <a16:rowId xmlns:a16="http://schemas.microsoft.com/office/drawing/2014/main" val="772720844"/>
                  </a:ext>
                </a:extLst>
              </a:tr>
            </a:tbl>
          </a:graphicData>
        </a:graphic>
      </p:graphicFrame>
      <p:graphicFrame>
        <p:nvGraphicFramePr>
          <p:cNvPr id="26" name="Table 26"/>
          <p:cNvGraphicFramePr>
            <a:graphicFrameLocks/>
          </p:cNvGraphicFramePr>
          <p:nvPr>
            <p:extLst>
              <p:ext uri="{D42A27DB-BD31-4B8C-83A1-F6EECF244321}">
                <p14:modId xmlns:p14="http://schemas.microsoft.com/office/powerpoint/2010/main" val="3997082434"/>
              </p:ext>
            </p:extLst>
          </p:nvPr>
        </p:nvGraphicFramePr>
        <p:xfrm>
          <a:off x="335360" y="4330578"/>
          <a:ext cx="11513740" cy="2103120"/>
        </p:xfrm>
        <a:graphic>
          <a:graphicData uri="http://schemas.openxmlformats.org/drawingml/2006/table">
            <a:tbl>
              <a:tblPr/>
              <a:tblGrid>
                <a:gridCol w="2875926">
                  <a:extLst>
                    <a:ext uri="{9D8B030D-6E8A-4147-A177-3AD203B41FA5}">
                      <a16:colId xmlns:a16="http://schemas.microsoft.com/office/drawing/2014/main" val="20000"/>
                    </a:ext>
                  </a:extLst>
                </a:gridCol>
                <a:gridCol w="2862943">
                  <a:extLst>
                    <a:ext uri="{9D8B030D-6E8A-4147-A177-3AD203B41FA5}">
                      <a16:colId xmlns:a16="http://schemas.microsoft.com/office/drawing/2014/main" val="20001"/>
                    </a:ext>
                  </a:extLst>
                </a:gridCol>
                <a:gridCol w="2993571">
                  <a:extLst>
                    <a:ext uri="{9D8B030D-6E8A-4147-A177-3AD203B41FA5}">
                      <a16:colId xmlns:a16="http://schemas.microsoft.com/office/drawing/2014/main" val="20002"/>
                    </a:ext>
                  </a:extLst>
                </a:gridCol>
                <a:gridCol w="2781300">
                  <a:extLst>
                    <a:ext uri="{9D8B030D-6E8A-4147-A177-3AD203B41FA5}">
                      <a16:colId xmlns:a16="http://schemas.microsoft.com/office/drawing/2014/main" val="20003"/>
                    </a:ext>
                  </a:extLst>
                </a:gridCol>
              </a:tblGrid>
              <a:tr h="322708">
                <a:tc gridSpan="4">
                  <a:txBody>
                    <a:bodyPr/>
                    <a:lstStyle/>
                    <a:p>
                      <a:pPr marL="0" marR="0" lvl="0" indent="0" algn="ctr">
                        <a:lnSpc>
                          <a:spcPct val="100000"/>
                        </a:lnSpc>
                        <a:buNone/>
                        <a:defRPr/>
                      </a:pPr>
                      <a:r>
                        <a:rPr sz="1600" b="1" i="0" u="none" strike="noStrike" cap="none" dirty="0" err="1">
                          <a:solidFill>
                            <a:schemeClr val="bg1"/>
                          </a:solidFill>
                          <a:latin typeface="DengXian" panose="02010600030101010101" pitchFamily="2" charset="-122"/>
                          <a:ea typeface="DengXian" panose="02010600030101010101" pitchFamily="2" charset="-122"/>
                          <a:cs typeface="微软雅黑"/>
                        </a:rPr>
                        <a:t>Руководители</a:t>
                      </a:r>
                      <a:r>
                        <a:rPr sz="1600" b="1" i="0" u="none" strike="noStrike" cap="none" dirty="0">
                          <a:solidFill>
                            <a:schemeClr val="bg1"/>
                          </a:solidFill>
                          <a:latin typeface="DengXian" panose="02010600030101010101" pitchFamily="2" charset="-122"/>
                          <a:ea typeface="DengXian" panose="02010600030101010101" pitchFamily="2" charset="-122"/>
                          <a:cs typeface="微软雅黑"/>
                        </a:rPr>
                        <a:t> </a:t>
                      </a:r>
                      <a:r>
                        <a:rPr sz="1600" b="1" i="0" u="none" strike="noStrike" cap="none" dirty="0" err="1">
                          <a:solidFill>
                            <a:schemeClr val="bg1"/>
                          </a:solidFill>
                          <a:latin typeface="DengXian" panose="02010600030101010101" pitchFamily="2" charset="-122"/>
                          <a:ea typeface="DengXian" panose="02010600030101010101" pitchFamily="2" charset="-122"/>
                          <a:cs typeface="微软雅黑"/>
                        </a:rPr>
                        <a:t>проекта</a:t>
                      </a:r>
                      <a:r>
                        <a:rPr sz="1600" b="1" i="0" u="none" strike="noStrike" cap="none" dirty="0">
                          <a:solidFill>
                            <a:schemeClr val="bg1"/>
                          </a:solidFill>
                          <a:latin typeface="DengXian" panose="02010600030101010101" pitchFamily="2" charset="-122"/>
                          <a:ea typeface="DengXian" panose="02010600030101010101" pitchFamily="2" charset="-122"/>
                          <a:cs typeface="微软雅黑"/>
                        </a:rPr>
                        <a:t> </a:t>
                      </a:r>
                      <a:r>
                        <a:rPr lang="ru-RU" sz="1600" b="1" i="0" u="none" strike="noStrike" cap="none" dirty="0">
                          <a:solidFill>
                            <a:schemeClr val="bg1"/>
                          </a:solidFill>
                          <a:latin typeface="DengXian" panose="02010600030101010101" pitchFamily="2" charset="-122"/>
                          <a:ea typeface="DengXian" panose="02010600030101010101" pitchFamily="2" charset="-122"/>
                          <a:cs typeface="微软雅黑"/>
                        </a:rPr>
                        <a:t>       </a:t>
                      </a:r>
                      <a:r>
                        <a:rPr sz="1600" b="1" i="0" u="none" strike="noStrike" cap="none" dirty="0" err="1">
                          <a:solidFill>
                            <a:schemeClr val="bg1"/>
                          </a:solidFill>
                          <a:latin typeface="DengXian" panose="02010600030101010101" pitchFamily="2" charset="-122"/>
                          <a:ea typeface="DengXian" panose="02010600030101010101" pitchFamily="2" charset="-122"/>
                          <a:cs typeface="微软雅黑"/>
                        </a:rPr>
                        <a:t>项目经理</a:t>
                      </a:r>
                      <a:endParaRPr sz="1600" b="0" i="0" u="none" strike="noStrike" cap="none" dirty="0">
                        <a:solidFill>
                          <a:schemeClr val="bg1"/>
                        </a:solidFill>
                        <a:latin typeface="DengXian" panose="02010600030101010101" pitchFamily="2" charset="-122"/>
                        <a:ea typeface="DengXian" panose="02010600030101010101" pitchFamily="2" charset="-122"/>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rgbClr val="194D48"/>
                    </a:solidFill>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450245">
                <a:tc>
                  <a:txBody>
                    <a:bodyPr/>
                    <a:lstStyle/>
                    <a:p>
                      <a:pPr marL="0" marR="0" lvl="0" indent="0" algn="l">
                        <a:lnSpc>
                          <a:spcPct val="100000"/>
                        </a:lnSpc>
                        <a:buNone/>
                        <a:defRPr/>
                      </a:pPr>
                      <a:r>
                        <a:rPr sz="1400" b="0" i="0" u="none" strike="noStrike" cap="none" dirty="0" err="1">
                          <a:solidFill>
                            <a:schemeClr val="tx1"/>
                          </a:solidFill>
                          <a:latin typeface="DengXian" panose="02010600030101010101" pitchFamily="2" charset="-122"/>
                          <a:ea typeface="DengXian" panose="02010600030101010101" pitchFamily="2" charset="-122"/>
                          <a:cs typeface="微软雅黑"/>
                        </a:rPr>
                        <a:t>Должность</a:t>
                      </a:r>
                      <a:r>
                        <a:rPr sz="1400" b="0" i="0" u="none" strike="noStrike" cap="none" dirty="0">
                          <a:solidFill>
                            <a:schemeClr val="tx1"/>
                          </a:solidFill>
                          <a:latin typeface="DengXian" panose="02010600030101010101" pitchFamily="2" charset="-122"/>
                          <a:ea typeface="DengXian" panose="02010600030101010101" pitchFamily="2" charset="-122"/>
                          <a:cs typeface="微软雅黑"/>
                        </a:rPr>
                        <a:t> </a:t>
                      </a:r>
                    </a:p>
                    <a:p>
                      <a:pPr marL="0" marR="0" lvl="0" indent="0" algn="l">
                        <a:lnSpc>
                          <a:spcPct val="100000"/>
                        </a:lnSpc>
                        <a:buNone/>
                        <a:defRPr/>
                      </a:pPr>
                      <a:r>
                        <a:rPr sz="1400" b="0" i="0" u="none" strike="noStrike" cap="none" dirty="0" err="1">
                          <a:solidFill>
                            <a:schemeClr val="bg2">
                              <a:lumMod val="90000"/>
                            </a:schemeClr>
                          </a:solidFill>
                          <a:latin typeface="DengXian" panose="02010600030101010101" pitchFamily="2" charset="-122"/>
                          <a:ea typeface="DengXian" panose="02010600030101010101" pitchFamily="2" charset="-122"/>
                          <a:cs typeface="微软雅黑"/>
                        </a:rPr>
                        <a:t>职位</a:t>
                      </a:r>
                      <a:endParaRPr sz="1400" b="0" i="0" u="none" strike="noStrike" cap="none" dirty="0">
                        <a:solidFill>
                          <a:schemeClr val="bg2">
                            <a:lumMod val="90000"/>
                          </a:schemeClr>
                        </a:solidFill>
                        <a:latin typeface="DengXian" panose="02010600030101010101" pitchFamily="2" charset="-122"/>
                        <a:ea typeface="DengXian" panose="02010600030101010101" pitchFamily="2" charset="-122"/>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noFill/>
                  </a:tcPr>
                </a:tc>
                <a:tc>
                  <a:txBody>
                    <a:bodyPr/>
                    <a:lstStyle/>
                    <a:p>
                      <a:pPr marL="0" marR="0" lvl="0" indent="0" algn="ctr">
                        <a:lnSpc>
                          <a:spcPct val="100000"/>
                        </a:lnSpc>
                        <a:buNone/>
                        <a:defRPr/>
                      </a:pPr>
                      <a:endParaRPr sz="1400" b="0" i="0" u="none" strike="noStrike" cap="none" dirty="0">
                        <a:solidFill>
                          <a:schemeClr val="tx1"/>
                        </a:solidFill>
                        <a:latin typeface="DengXian" panose="02010600030101010101" pitchFamily="2" charset="-122"/>
                        <a:ea typeface="DengXian" panose="02010600030101010101" pitchFamily="2" charset="-122"/>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noFill/>
                  </a:tcPr>
                </a:tc>
                <a:tc>
                  <a:txBody>
                    <a:bodyPr/>
                    <a:lstStyle/>
                    <a:p>
                      <a:pPr marL="0" marR="0" lvl="0" indent="0" algn="ctr">
                        <a:lnSpc>
                          <a:spcPct val="100000"/>
                        </a:lnSpc>
                        <a:buNone/>
                        <a:defRPr/>
                      </a:pPr>
                      <a:endParaRPr sz="1400" b="0" i="0" u="none" strike="noStrike" cap="none">
                        <a:solidFill>
                          <a:schemeClr val="tx1"/>
                        </a:solidFill>
                        <a:latin typeface="DengXian" panose="02010600030101010101" pitchFamily="2" charset="-122"/>
                        <a:ea typeface="DengXian" panose="02010600030101010101" pitchFamily="2" charset="-122"/>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noFill/>
                  </a:tcPr>
                </a:tc>
                <a:tc>
                  <a:txBody>
                    <a:bodyPr/>
                    <a:lstStyle/>
                    <a:p>
                      <a:pPr marL="0" marR="0" lvl="0" indent="0" algn="ctr">
                        <a:lnSpc>
                          <a:spcPct val="100000"/>
                        </a:lnSpc>
                        <a:buNone/>
                        <a:defRPr/>
                      </a:pPr>
                      <a:endParaRPr sz="1400" b="0" i="0" u="none" strike="noStrike" cap="none">
                        <a:solidFill>
                          <a:schemeClr val="tx1"/>
                        </a:solidFill>
                        <a:latin typeface="DengXian" panose="02010600030101010101" pitchFamily="2" charset="-122"/>
                        <a:ea typeface="DengXian" panose="02010600030101010101" pitchFamily="2" charset="-122"/>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noFill/>
                  </a:tcPr>
                </a:tc>
                <a:extLst>
                  <a:ext uri="{0D108BD9-81ED-4DB2-BD59-A6C34878D82A}">
                    <a16:rowId xmlns:a16="http://schemas.microsoft.com/office/drawing/2014/main" val="10001"/>
                  </a:ext>
                </a:extLst>
              </a:tr>
              <a:tr h="450245">
                <a:tc>
                  <a:txBody>
                    <a:bodyPr/>
                    <a:lstStyle/>
                    <a:p>
                      <a:pPr marL="0" marR="0" lvl="0" indent="0" algn="l">
                        <a:lnSpc>
                          <a:spcPct val="100000"/>
                        </a:lnSpc>
                        <a:buNone/>
                        <a:defRPr/>
                      </a:pPr>
                      <a:r>
                        <a:rPr sz="1400" b="0" i="0" u="none" strike="noStrike" cap="none" dirty="0">
                          <a:solidFill>
                            <a:schemeClr val="tx1"/>
                          </a:solidFill>
                          <a:latin typeface="DengXian" panose="02010600030101010101" pitchFamily="2" charset="-122"/>
                          <a:ea typeface="DengXian" panose="02010600030101010101" pitchFamily="2" charset="-122"/>
                          <a:cs typeface="微软雅黑"/>
                        </a:rPr>
                        <a:t>ФИО</a:t>
                      </a:r>
                    </a:p>
                    <a:p>
                      <a:pPr marL="0" marR="0" lvl="0" indent="0" algn="l">
                        <a:lnSpc>
                          <a:spcPct val="100000"/>
                        </a:lnSpc>
                        <a:buNone/>
                        <a:defRPr/>
                      </a:pPr>
                      <a:r>
                        <a:rPr sz="1400" b="0" i="0" u="none" strike="noStrike" cap="none" dirty="0" err="1">
                          <a:solidFill>
                            <a:schemeClr val="bg2">
                              <a:lumMod val="90000"/>
                            </a:schemeClr>
                          </a:solidFill>
                          <a:latin typeface="DengXian" panose="02010600030101010101" pitchFamily="2" charset="-122"/>
                          <a:ea typeface="DengXian" panose="02010600030101010101" pitchFamily="2" charset="-122"/>
                          <a:cs typeface="微软雅黑"/>
                        </a:rPr>
                        <a:t>姓名</a:t>
                      </a:r>
                      <a:endParaRPr sz="1400" dirty="0">
                        <a:solidFill>
                          <a:schemeClr val="bg2">
                            <a:lumMod val="90000"/>
                          </a:schemeClr>
                        </a:solidFill>
                        <a:latin typeface="DengXian" panose="02010600030101010101" pitchFamily="2" charset="-122"/>
                        <a:ea typeface="DengXian" panose="02010600030101010101" pitchFamily="2" charset="-122"/>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noFill/>
                  </a:tcPr>
                </a:tc>
                <a:tc>
                  <a:txBody>
                    <a:bodyPr/>
                    <a:lstStyle/>
                    <a:p>
                      <a:pPr marL="0" marR="0" lvl="0" indent="0" algn="ctr">
                        <a:lnSpc>
                          <a:spcPct val="100000"/>
                        </a:lnSpc>
                        <a:buNone/>
                        <a:defRPr/>
                      </a:pPr>
                      <a:endParaRPr sz="1400" b="0" i="0" u="none" strike="noStrike" cap="none" dirty="0">
                        <a:solidFill>
                          <a:schemeClr val="tx1"/>
                        </a:solidFill>
                        <a:latin typeface="DengXian" panose="02010600030101010101" pitchFamily="2" charset="-122"/>
                        <a:ea typeface="DengXian" panose="02010600030101010101" pitchFamily="2" charset="-122"/>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noFill/>
                  </a:tcPr>
                </a:tc>
                <a:tc>
                  <a:txBody>
                    <a:bodyPr/>
                    <a:lstStyle/>
                    <a:p>
                      <a:pPr marL="0" marR="0" lvl="0" indent="0" algn="ctr">
                        <a:lnSpc>
                          <a:spcPct val="100000"/>
                        </a:lnSpc>
                        <a:buNone/>
                        <a:defRPr/>
                      </a:pPr>
                      <a:endParaRPr sz="1400" b="0" i="0" u="none" strike="noStrike" cap="none" dirty="0">
                        <a:solidFill>
                          <a:schemeClr val="tx1"/>
                        </a:solidFill>
                        <a:latin typeface="DengXian" panose="02010600030101010101" pitchFamily="2" charset="-122"/>
                        <a:ea typeface="DengXian" panose="02010600030101010101" pitchFamily="2" charset="-122"/>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noFill/>
                  </a:tcPr>
                </a:tc>
                <a:tc>
                  <a:txBody>
                    <a:bodyPr/>
                    <a:lstStyle/>
                    <a:p>
                      <a:pPr marL="0" marR="0" lvl="0" indent="0" algn="ctr">
                        <a:lnSpc>
                          <a:spcPct val="100000"/>
                        </a:lnSpc>
                        <a:buNone/>
                        <a:defRPr/>
                      </a:pPr>
                      <a:endParaRPr sz="1400" b="0" i="0" u="none" strike="noStrike" cap="none" dirty="0">
                        <a:solidFill>
                          <a:schemeClr val="tx1"/>
                        </a:solidFill>
                        <a:latin typeface="DengXian" panose="02010600030101010101" pitchFamily="2" charset="-122"/>
                        <a:ea typeface="DengXian" panose="02010600030101010101" pitchFamily="2" charset="-122"/>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noFill/>
                  </a:tcPr>
                </a:tc>
                <a:extLst>
                  <a:ext uri="{0D108BD9-81ED-4DB2-BD59-A6C34878D82A}">
                    <a16:rowId xmlns:a16="http://schemas.microsoft.com/office/drawing/2014/main" val="10002"/>
                  </a:ext>
                </a:extLst>
              </a:tr>
              <a:tr h="450245">
                <a:tc>
                  <a:txBody>
                    <a:bodyPr/>
                    <a:lstStyle/>
                    <a:p>
                      <a:pPr marL="0" marR="0" lvl="0" indent="0" algn="l">
                        <a:lnSpc>
                          <a:spcPct val="100000"/>
                        </a:lnSpc>
                        <a:buNone/>
                        <a:defRPr/>
                      </a:pPr>
                      <a:r>
                        <a:rPr sz="1400" b="0" i="0" u="none" strike="noStrike" cap="none" dirty="0" err="1">
                          <a:solidFill>
                            <a:schemeClr val="tx1"/>
                          </a:solidFill>
                          <a:latin typeface="DengXian" panose="02010600030101010101" pitchFamily="2" charset="-122"/>
                          <a:ea typeface="DengXian" panose="02010600030101010101" pitchFamily="2" charset="-122"/>
                          <a:cs typeface="微软雅黑"/>
                        </a:rPr>
                        <a:t>Контакты</a:t>
                      </a:r>
                      <a:r>
                        <a:rPr lang="ru-RU" sz="1400" b="0" i="0" u="none" strike="noStrike" cap="none" dirty="0">
                          <a:solidFill>
                            <a:schemeClr val="tx1"/>
                          </a:solidFill>
                          <a:latin typeface="DengXian" panose="02010600030101010101" pitchFamily="2" charset="-122"/>
                          <a:ea typeface="DengXian" panose="02010600030101010101" pitchFamily="2" charset="-122"/>
                          <a:cs typeface="微软雅黑"/>
                        </a:rPr>
                        <a:t> </a:t>
                      </a:r>
                      <a:br>
                        <a:rPr lang="ru-RU" sz="1400" b="0" i="0" u="none" strike="noStrike" cap="none" dirty="0">
                          <a:solidFill>
                            <a:schemeClr val="tx1"/>
                          </a:solidFill>
                          <a:latin typeface="DengXian" panose="02010600030101010101" pitchFamily="2" charset="-122"/>
                          <a:ea typeface="DengXian" panose="02010600030101010101" pitchFamily="2" charset="-122"/>
                          <a:cs typeface="微软雅黑"/>
                        </a:rPr>
                      </a:br>
                      <a:r>
                        <a:rPr lang="ru-RU" sz="1400" b="0" i="0" u="none" strike="noStrike" cap="none" dirty="0">
                          <a:solidFill>
                            <a:schemeClr val="tx1"/>
                          </a:solidFill>
                          <a:latin typeface="DengXian" panose="02010600030101010101" pitchFamily="2" charset="-122"/>
                          <a:ea typeface="DengXian" panose="02010600030101010101" pitchFamily="2" charset="-122"/>
                          <a:cs typeface="微软雅黑"/>
                        </a:rPr>
                        <a:t>(</a:t>
                      </a:r>
                      <a:r>
                        <a:rPr lang="en-US" sz="1400" b="0" i="0" u="none" strike="noStrike" cap="none" dirty="0">
                          <a:solidFill>
                            <a:schemeClr val="tx1"/>
                          </a:solidFill>
                          <a:latin typeface="DengXian" panose="02010600030101010101" pitchFamily="2" charset="-122"/>
                          <a:ea typeface="DengXian" panose="02010600030101010101" pitchFamily="2" charset="-122"/>
                          <a:cs typeface="微软雅黑"/>
                        </a:rPr>
                        <a:t>e-mail </a:t>
                      </a:r>
                      <a:r>
                        <a:rPr lang="ru-RU" sz="1400" b="0" i="0" u="none" strike="noStrike" cap="none" dirty="0">
                          <a:solidFill>
                            <a:schemeClr val="tx1"/>
                          </a:solidFill>
                          <a:latin typeface="DengXian" panose="02010600030101010101" pitchFamily="2" charset="-122"/>
                          <a:ea typeface="DengXian" panose="02010600030101010101" pitchFamily="2" charset="-122"/>
                          <a:cs typeface="微软雅黑"/>
                        </a:rPr>
                        <a:t>и телефон)</a:t>
                      </a:r>
                      <a:endParaRPr sz="1400" b="0" i="0" u="none" strike="noStrike" cap="none" dirty="0">
                        <a:solidFill>
                          <a:schemeClr val="tx1"/>
                        </a:solidFill>
                        <a:latin typeface="DengXian" panose="02010600030101010101" pitchFamily="2" charset="-122"/>
                        <a:ea typeface="DengXian" panose="02010600030101010101" pitchFamily="2" charset="-122"/>
                        <a:cs typeface="微软雅黑"/>
                      </a:endParaRPr>
                    </a:p>
                    <a:p>
                      <a:pPr marL="0" marR="0" lvl="0" indent="0" algn="l">
                        <a:lnSpc>
                          <a:spcPct val="100000"/>
                        </a:lnSpc>
                        <a:buNone/>
                        <a:defRPr/>
                      </a:pPr>
                      <a:r>
                        <a:rPr sz="1400" b="0" i="0" u="none" strike="noStrike" cap="none" dirty="0" err="1">
                          <a:solidFill>
                            <a:schemeClr val="bg2">
                              <a:lumMod val="90000"/>
                            </a:schemeClr>
                          </a:solidFill>
                          <a:latin typeface="DengXian" panose="02010600030101010101" pitchFamily="2" charset="-122"/>
                          <a:ea typeface="DengXian" panose="02010600030101010101" pitchFamily="2" charset="-122"/>
                          <a:cs typeface="微软雅黑"/>
                        </a:rPr>
                        <a:t>联系方式</a:t>
                      </a:r>
                      <a:endParaRPr sz="1400" b="0" i="0" u="none" strike="noStrike" cap="none" dirty="0">
                        <a:solidFill>
                          <a:schemeClr val="bg2">
                            <a:lumMod val="90000"/>
                          </a:schemeClr>
                        </a:solidFill>
                        <a:latin typeface="DengXian" panose="02010600030101010101" pitchFamily="2" charset="-122"/>
                        <a:ea typeface="DengXian" panose="02010600030101010101" pitchFamily="2" charset="-122"/>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noFill/>
                  </a:tcPr>
                </a:tc>
                <a:tc>
                  <a:txBody>
                    <a:bodyPr/>
                    <a:lstStyle/>
                    <a:p>
                      <a:pPr marL="0" marR="0" lvl="0" indent="0" algn="l">
                        <a:lnSpc>
                          <a:spcPct val="100000"/>
                        </a:lnSpc>
                        <a:buNone/>
                        <a:defRPr/>
                      </a:pPr>
                      <a:endParaRPr sz="1400" b="0" i="0" u="none" strike="noStrike" cap="none" dirty="0">
                        <a:solidFill>
                          <a:schemeClr val="tx1"/>
                        </a:solidFill>
                        <a:latin typeface="DengXian" panose="02010600030101010101" pitchFamily="2" charset="-122"/>
                        <a:ea typeface="DengXian" panose="02010600030101010101" pitchFamily="2" charset="-122"/>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noFill/>
                  </a:tcPr>
                </a:tc>
                <a:tc>
                  <a:txBody>
                    <a:bodyPr/>
                    <a:lstStyle/>
                    <a:p>
                      <a:pPr marL="0" marR="0" lvl="0" indent="0" algn="l">
                        <a:lnSpc>
                          <a:spcPct val="100000"/>
                        </a:lnSpc>
                        <a:buNone/>
                        <a:defRPr/>
                      </a:pPr>
                      <a:endParaRPr sz="1400" b="0" i="0" u="none" strike="noStrike" cap="none" dirty="0">
                        <a:solidFill>
                          <a:schemeClr val="tx1"/>
                        </a:solidFill>
                        <a:latin typeface="DengXian" panose="02010600030101010101" pitchFamily="2" charset="-122"/>
                        <a:ea typeface="DengXian" panose="02010600030101010101" pitchFamily="2" charset="-122"/>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noFill/>
                  </a:tcPr>
                </a:tc>
                <a:tc>
                  <a:txBody>
                    <a:bodyPr/>
                    <a:lstStyle/>
                    <a:p>
                      <a:pPr marL="0" marR="0" lvl="0" indent="0" algn="l">
                        <a:lnSpc>
                          <a:spcPct val="100000"/>
                        </a:lnSpc>
                        <a:buNone/>
                        <a:defRPr/>
                      </a:pPr>
                      <a:endParaRPr sz="1400" b="0" i="0" u="none" strike="noStrike" cap="none" dirty="0">
                        <a:solidFill>
                          <a:schemeClr val="tx1"/>
                        </a:solidFill>
                        <a:latin typeface="DengXian" panose="02010600030101010101" pitchFamily="2" charset="-122"/>
                        <a:ea typeface="DengXian" panose="02010600030101010101" pitchFamily="2" charset="-122"/>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noFill/>
                  </a:tcPr>
                </a:tc>
                <a:extLst>
                  <a:ext uri="{0D108BD9-81ED-4DB2-BD59-A6C34878D82A}">
                    <a16:rowId xmlns:a16="http://schemas.microsoft.com/office/drawing/2014/main" val="10003"/>
                  </a:ext>
                </a:extLst>
              </a:tr>
            </a:tbl>
          </a:graphicData>
        </a:graphic>
      </p:graphicFrame>
      <p:sp>
        <p:nvSpPr>
          <p:cNvPr id="27" name="Shape 27"/>
          <p:cNvSpPr/>
          <p:nvPr/>
        </p:nvSpPr>
        <p:spPr bwMode="auto">
          <a:xfrm>
            <a:off x="709106" y="285720"/>
            <a:ext cx="8682544" cy="576763"/>
          </a:xfrm>
          <a:prstGeom prst="rect">
            <a:avLst/>
          </a:prstGeom>
        </p:spPr>
        <p:txBody>
          <a:bodyPr lIns="91440" tIns="45720" rIns="91440" bIns="45720" anchor="ctr">
            <a:noAutofit/>
          </a:bodyPr>
          <a:lstStyle/>
          <a:p>
            <a:pPr marL="0" indent="0" algn="l">
              <a:lnSpc>
                <a:spcPct val="90000"/>
              </a:lnSpc>
              <a:defRPr/>
            </a:pPr>
            <a:r>
              <a:rPr sz="2000" b="1" dirty="0">
                <a:solidFill>
                  <a:schemeClr val="tx1">
                    <a:lumMod val="85000"/>
                    <a:lumOff val="15000"/>
                  </a:schemeClr>
                </a:solidFill>
                <a:latin typeface="Myriad Pro"/>
                <a:ea typeface="Myriad Pro"/>
                <a:cs typeface="Myriad Pro"/>
              </a:rPr>
              <a:t>ИНФОРМАЦИЯ ОБ УЧРЕДИТЕЛЯХ И</a:t>
            </a:r>
            <a:r>
              <a:rPr lang="ru-RU" sz="2000" b="1" dirty="0">
                <a:solidFill>
                  <a:schemeClr val="tx1">
                    <a:lumMod val="85000"/>
                    <a:lumOff val="15000"/>
                  </a:schemeClr>
                </a:solidFill>
                <a:latin typeface="Myriad Pro"/>
                <a:ea typeface="Myriad Pro"/>
                <a:cs typeface="Myriad Pro"/>
              </a:rPr>
              <a:t> МЕНЕДЖЕРАХ ПРОЕКТА</a:t>
            </a:r>
            <a:endParaRPr sz="2000" b="1" dirty="0">
              <a:solidFill>
                <a:schemeClr val="tx1">
                  <a:lumMod val="85000"/>
                  <a:lumOff val="15000"/>
                </a:schemeClr>
              </a:solidFill>
              <a:latin typeface="Arial Black"/>
              <a:ea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2" name="Shape 22"/>
          <p:cNvSpPr txBox="1">
            <a:spLocks noGrp="1"/>
          </p:cNvSpPr>
          <p:nvPr>
            <p:ph type="title"/>
          </p:nvPr>
        </p:nvSpPr>
        <p:spPr bwMode="auto">
          <a:xfrm>
            <a:off x="710938" y="284528"/>
            <a:ext cx="11137237" cy="604471"/>
          </a:xfrm>
          <a:prstGeom prst="rect">
            <a:avLst/>
          </a:prstGeom>
        </p:spPr>
        <p:txBody>
          <a:bodyPr lIns="91440" tIns="45720" rIns="91440" bIns="45720" anchor="ctr">
            <a:noAutofit/>
          </a:bodyPr>
          <a:lstStyle/>
          <a:p>
            <a:pPr>
              <a:defRPr/>
            </a:pPr>
            <a:r>
              <a:rPr lang="ru-RU" sz="2000" dirty="0">
                <a:solidFill>
                  <a:schemeClr val="tx1">
                    <a:lumMod val="85000"/>
                    <a:lumOff val="15000"/>
                  </a:schemeClr>
                </a:solidFill>
                <a:latin typeface="Myriad Pro"/>
                <a:ea typeface="DengXian" panose="02010600030101010101" pitchFamily="2" charset="-122"/>
                <a:cs typeface="Myriad Pro"/>
              </a:rPr>
              <a:t>МЕНЕДЖМЕНТ</a:t>
            </a:r>
            <a:endParaRPr sz="2000" dirty="0"/>
          </a:p>
        </p:txBody>
      </p:sp>
      <p:pic>
        <p:nvPicPr>
          <p:cNvPr id="5" name="Рисунок 4"/>
          <p:cNvPicPr>
            <a:picLocks noChangeAspect="1"/>
          </p:cNvPicPr>
          <p:nvPr/>
        </p:nvPicPr>
        <p:blipFill>
          <a:blip r:embed="rId2">
            <a:alphaModFix amt="25000"/>
          </a:blip>
          <a:stretch/>
        </p:blipFill>
        <p:spPr bwMode="auto">
          <a:xfrm>
            <a:off x="5393200" y="1150150"/>
            <a:ext cx="1224531" cy="1058590"/>
          </a:xfrm>
          <a:prstGeom prst="rect">
            <a:avLst/>
          </a:prstGeom>
        </p:spPr>
      </p:pic>
      <p:sp>
        <p:nvSpPr>
          <p:cNvPr id="7" name="Shape 34"/>
          <p:cNvSpPr/>
          <p:nvPr/>
        </p:nvSpPr>
        <p:spPr bwMode="auto">
          <a:xfrm>
            <a:off x="314423" y="5866387"/>
            <a:ext cx="3009689" cy="875711"/>
          </a:xfrm>
          <a:prstGeom prst="rect">
            <a:avLst/>
          </a:prstGeom>
          <a:solidFill>
            <a:srgbClr val="194D48">
              <a:alpha val="93651"/>
            </a:srgbClr>
          </a:solidFill>
          <a:ln>
            <a:solidFill>
              <a:srgbClr val="194D48"/>
            </a:solidFill>
          </a:ln>
        </p:spPr>
        <p:style>
          <a:lnRef idx="2">
            <a:schemeClr val="accent1">
              <a:shade val="50000"/>
            </a:schemeClr>
          </a:lnRef>
          <a:fillRef idx="0">
            <a:srgbClr val="000000"/>
          </a:fillRef>
          <a:effectRef idx="0">
            <a:srgbClr val="000000"/>
          </a:effectRef>
          <a:fontRef idx="none"/>
        </p:style>
        <p:txBody>
          <a:bodyPr lIns="91440" tIns="45720" rIns="91440" bIns="45720" anchor="ctr"/>
          <a:lstStyle>
            <a:defPPr/>
            <a:lvl1pPr marL="0" lvl="0" indent="0" algn="l">
              <a:defRPr sz="1600">
                <a:solidFill>
                  <a:schemeClr val="lt1"/>
                </a:solidFill>
                <a:latin typeface="+mn-lt"/>
                <a:ea typeface="+mn-ea"/>
                <a:cs typeface="+mn-cs"/>
              </a:defRPr>
            </a:lvl1pPr>
            <a:lvl2pPr marL="457200" lvl="1" indent="0" algn="l">
              <a:defRPr sz="1600">
                <a:solidFill>
                  <a:schemeClr val="lt1"/>
                </a:solidFill>
                <a:latin typeface="+mn-lt"/>
                <a:ea typeface="+mn-ea"/>
                <a:cs typeface="+mn-cs"/>
              </a:defRPr>
            </a:lvl2pPr>
            <a:lvl3pPr marL="914400" lvl="2" indent="0" algn="l">
              <a:defRPr sz="1600">
                <a:solidFill>
                  <a:schemeClr val="lt1"/>
                </a:solidFill>
                <a:latin typeface="+mn-lt"/>
                <a:ea typeface="+mn-ea"/>
                <a:cs typeface="+mn-cs"/>
              </a:defRPr>
            </a:lvl3pPr>
            <a:lvl4pPr marL="1371600" lvl="3" indent="0" algn="l">
              <a:defRPr sz="1600">
                <a:solidFill>
                  <a:schemeClr val="lt1"/>
                </a:solidFill>
                <a:latin typeface="+mn-lt"/>
                <a:ea typeface="+mn-ea"/>
                <a:cs typeface="+mn-cs"/>
              </a:defRPr>
            </a:lvl4pPr>
            <a:lvl5pPr marL="1828800" lvl="4" indent="0" algn="l">
              <a:defRPr sz="1600">
                <a:solidFill>
                  <a:schemeClr val="lt1"/>
                </a:solidFill>
                <a:latin typeface="+mn-lt"/>
                <a:ea typeface="+mn-ea"/>
                <a:cs typeface="+mn-cs"/>
              </a:defRPr>
            </a:lvl5pPr>
            <a:lvl6pPr marL="2286000" lvl="5" indent="0" algn="l">
              <a:defRPr sz="1600">
                <a:solidFill>
                  <a:schemeClr val="lt1"/>
                </a:solidFill>
                <a:latin typeface="+mn-lt"/>
                <a:ea typeface="+mn-ea"/>
                <a:cs typeface="+mn-cs"/>
              </a:defRPr>
            </a:lvl6pPr>
            <a:lvl7pPr marL="2743200" lvl="6" indent="0" algn="l">
              <a:defRPr sz="1600">
                <a:solidFill>
                  <a:schemeClr val="lt1"/>
                </a:solidFill>
                <a:latin typeface="+mn-lt"/>
                <a:ea typeface="+mn-ea"/>
                <a:cs typeface="+mn-cs"/>
              </a:defRPr>
            </a:lvl7pPr>
            <a:lvl8pPr marL="3200400" lvl="7" indent="0" algn="l">
              <a:defRPr sz="1600">
                <a:solidFill>
                  <a:schemeClr val="lt1"/>
                </a:solidFill>
                <a:latin typeface="+mn-lt"/>
                <a:ea typeface="+mn-ea"/>
                <a:cs typeface="+mn-cs"/>
              </a:defRPr>
            </a:lvl8pPr>
            <a:lvl9pPr marL="3657600" lvl="8" indent="0" algn="l">
              <a:defRPr sz="1600">
                <a:solidFill>
                  <a:schemeClr val="lt1"/>
                </a:solidFill>
                <a:latin typeface="+mn-lt"/>
                <a:ea typeface="+mn-ea"/>
                <a:cs typeface="+mn-cs"/>
              </a:defRPr>
            </a:lvl9pPr>
          </a:lstStyle>
          <a:p>
            <a:pPr algn="ctr">
              <a:defRPr/>
            </a:pPr>
            <a:r>
              <a:rPr lang="ru-RU" sz="1200" dirty="0">
                <a:latin typeface="DengXian" panose="02010600030101010101" pitchFamily="2" charset="-122"/>
                <a:ea typeface="DengXian" panose="02010600030101010101" pitchFamily="2" charset="-122"/>
                <a:cs typeface="微软雅黑"/>
              </a:rPr>
              <a:t>Необходимо добавить </a:t>
            </a:r>
            <a:endParaRPr sz="1200" dirty="0">
              <a:latin typeface="DengXian" panose="02010600030101010101" pitchFamily="2" charset="-122"/>
              <a:ea typeface="DengXian" panose="02010600030101010101" pitchFamily="2" charset="-122"/>
            </a:endParaRPr>
          </a:p>
          <a:p>
            <a:pPr algn="ctr">
              <a:defRPr/>
            </a:pPr>
            <a:r>
              <a:rPr lang="ru-RU" sz="1200" dirty="0">
                <a:latin typeface="DengXian" panose="02010600030101010101" pitchFamily="2" charset="-122"/>
                <a:ea typeface="DengXian" panose="02010600030101010101" pitchFamily="2" charset="-122"/>
                <a:cs typeface="微软雅黑"/>
              </a:rPr>
              <a:t>Фото, ФИО, должность </a:t>
            </a:r>
            <a:endParaRPr lang="ru-RU" sz="1200" b="0" i="0" u="none" strike="noStrike" cap="none" spc="0" dirty="0">
              <a:solidFill>
                <a:schemeClr val="lt1"/>
              </a:solidFill>
              <a:latin typeface="DengXian" panose="02010600030101010101" pitchFamily="2" charset="-122"/>
              <a:ea typeface="DengXian" panose="02010600030101010101" pitchFamily="2" charset="-122"/>
              <a:cs typeface="微软雅黑"/>
            </a:endParaRPr>
          </a:p>
        </p:txBody>
      </p:sp>
      <p:sp>
        <p:nvSpPr>
          <p:cNvPr id="8" name="TextBox 7"/>
          <p:cNvSpPr txBox="1"/>
          <p:nvPr/>
        </p:nvSpPr>
        <p:spPr bwMode="auto">
          <a:xfrm>
            <a:off x="5393200" y="2285225"/>
            <a:ext cx="2202847" cy="369332"/>
          </a:xfrm>
          <a:prstGeom prst="rect">
            <a:avLst/>
          </a:prstGeom>
          <a:noFill/>
        </p:spPr>
        <p:txBody>
          <a:bodyPr wrap="none" rtlCol="0">
            <a:spAutoFit/>
          </a:bodyPr>
          <a:lstStyle/>
          <a:p>
            <a:pPr>
              <a:defRPr/>
            </a:pPr>
            <a:r>
              <a:rPr lang="ru-RU" dirty="0">
                <a:latin typeface="DengXian" panose="02010600030101010101" pitchFamily="2" charset="-122"/>
                <a:ea typeface="DengXian" panose="02010600030101010101" pitchFamily="2" charset="-122"/>
              </a:rPr>
              <a:t>Ген. директор </a:t>
            </a:r>
            <a:r>
              <a:rPr lang="ru-RU" dirty="0" err="1">
                <a:latin typeface="DengXian" panose="02010600030101010101" pitchFamily="2" charset="-122"/>
                <a:ea typeface="DengXian" panose="02010600030101010101" pitchFamily="2" charset="-122"/>
              </a:rPr>
              <a:t>领导</a:t>
            </a:r>
            <a:endParaRPr dirty="0">
              <a:latin typeface="DengXian" panose="02010600030101010101" pitchFamily="2" charset="-122"/>
              <a:ea typeface="DengXian" panose="02010600030101010101" pitchFamily="2" charset="-122"/>
            </a:endParaRPr>
          </a:p>
        </p:txBody>
      </p:sp>
      <p:pic>
        <p:nvPicPr>
          <p:cNvPr id="13" name="Рисунок 12"/>
          <p:cNvPicPr>
            <a:picLocks noChangeAspect="1"/>
          </p:cNvPicPr>
          <p:nvPr/>
        </p:nvPicPr>
        <p:blipFill>
          <a:blip r:embed="rId2">
            <a:alphaModFix amt="25000"/>
          </a:blip>
          <a:stretch/>
        </p:blipFill>
        <p:spPr bwMode="auto">
          <a:xfrm>
            <a:off x="1328194" y="2988004"/>
            <a:ext cx="1224531" cy="1058590"/>
          </a:xfrm>
          <a:prstGeom prst="rect">
            <a:avLst/>
          </a:prstGeom>
        </p:spPr>
      </p:pic>
      <p:sp>
        <p:nvSpPr>
          <p:cNvPr id="14" name="TextBox 13"/>
          <p:cNvSpPr txBox="1"/>
          <p:nvPr/>
        </p:nvSpPr>
        <p:spPr bwMode="auto">
          <a:xfrm>
            <a:off x="1048724" y="4123079"/>
            <a:ext cx="1980264" cy="646331"/>
          </a:xfrm>
          <a:prstGeom prst="rect">
            <a:avLst/>
          </a:prstGeom>
          <a:noFill/>
        </p:spPr>
        <p:txBody>
          <a:bodyPr wrap="square" rtlCol="0">
            <a:spAutoFit/>
          </a:bodyPr>
          <a:lstStyle/>
          <a:p>
            <a:pPr>
              <a:defRPr/>
            </a:pPr>
            <a:r>
              <a:rPr lang="ru-RU" sz="1800" b="0" i="0" u="none" strike="noStrike" cap="none" spc="0" dirty="0">
                <a:solidFill>
                  <a:schemeClr val="bg2">
                    <a:lumMod val="50000"/>
                  </a:schemeClr>
                </a:solidFill>
                <a:latin typeface="DengXian" panose="02010600030101010101" pitchFamily="2" charset="-122"/>
                <a:ea typeface="DengXian" panose="02010600030101010101" pitchFamily="2" charset="-122"/>
                <a:cs typeface="Arial"/>
              </a:rPr>
              <a:t>ФИО</a:t>
            </a:r>
            <a:br>
              <a:rPr lang="ru-RU" sz="1800" b="0" i="0" u="none" strike="noStrike" cap="none" spc="0" dirty="0">
                <a:solidFill>
                  <a:schemeClr val="bg2">
                    <a:lumMod val="50000"/>
                  </a:schemeClr>
                </a:solidFill>
                <a:latin typeface="DengXian" panose="02010600030101010101" pitchFamily="2" charset="-122"/>
                <a:ea typeface="DengXian" panose="02010600030101010101" pitchFamily="2" charset="-122"/>
                <a:cs typeface="Arial"/>
              </a:rPr>
            </a:br>
            <a:r>
              <a:rPr lang="ru-RU" sz="1800" b="0" i="0" u="none" strike="noStrike" cap="none" spc="0" dirty="0">
                <a:solidFill>
                  <a:schemeClr val="bg2">
                    <a:lumMod val="50000"/>
                  </a:schemeClr>
                </a:solidFill>
                <a:latin typeface="DengXian" panose="02010600030101010101" pitchFamily="2" charset="-122"/>
                <a:ea typeface="DengXian" panose="02010600030101010101" pitchFamily="2" charset="-122"/>
                <a:cs typeface="Arial"/>
              </a:rPr>
              <a:t>Должность</a:t>
            </a:r>
            <a:endParaRPr sz="1800" dirty="0">
              <a:solidFill>
                <a:schemeClr val="bg2">
                  <a:lumMod val="50000"/>
                </a:schemeClr>
              </a:solidFill>
              <a:latin typeface="DengXian" panose="02010600030101010101" pitchFamily="2" charset="-122"/>
              <a:ea typeface="DengXian" panose="02010600030101010101" pitchFamily="2" charset="-122"/>
            </a:endParaRPr>
          </a:p>
        </p:txBody>
      </p:sp>
      <p:pic>
        <p:nvPicPr>
          <p:cNvPr id="15" name="Рисунок 14"/>
          <p:cNvPicPr>
            <a:picLocks noChangeAspect="1"/>
          </p:cNvPicPr>
          <p:nvPr/>
        </p:nvPicPr>
        <p:blipFill>
          <a:blip r:embed="rId2">
            <a:alphaModFix amt="25000"/>
          </a:blip>
          <a:stretch/>
        </p:blipFill>
        <p:spPr bwMode="auto">
          <a:xfrm>
            <a:off x="2903497" y="2988004"/>
            <a:ext cx="1224531" cy="1058590"/>
          </a:xfrm>
          <a:prstGeom prst="rect">
            <a:avLst/>
          </a:prstGeom>
        </p:spPr>
      </p:pic>
      <p:sp>
        <p:nvSpPr>
          <p:cNvPr id="16" name="TextBox 15"/>
          <p:cNvSpPr txBox="1"/>
          <p:nvPr/>
        </p:nvSpPr>
        <p:spPr bwMode="auto">
          <a:xfrm>
            <a:off x="2782275" y="4123079"/>
            <a:ext cx="1822017" cy="646331"/>
          </a:xfrm>
          <a:prstGeom prst="rect">
            <a:avLst/>
          </a:prstGeom>
          <a:noFill/>
        </p:spPr>
        <p:txBody>
          <a:bodyPr wrap="square" rtlCol="0">
            <a:spAutoFit/>
          </a:bodyPr>
          <a:lstStyle/>
          <a:p>
            <a:pPr>
              <a:defRPr/>
            </a:pPr>
            <a:r>
              <a:rPr lang="ru-RU" sz="1800" b="0" i="0" u="none" strike="noStrike" cap="none" spc="0" dirty="0">
                <a:solidFill>
                  <a:schemeClr val="bg2">
                    <a:lumMod val="50000"/>
                  </a:schemeClr>
                </a:solidFill>
                <a:latin typeface="DengXian" panose="02010600030101010101" pitchFamily="2" charset="-122"/>
                <a:ea typeface="DengXian" panose="02010600030101010101" pitchFamily="2" charset="-122"/>
                <a:cs typeface="Arial"/>
              </a:rPr>
              <a:t>ФИО</a:t>
            </a:r>
            <a:br>
              <a:rPr lang="ru-RU" sz="1800" b="0" i="0" u="none" strike="noStrike" cap="none" spc="0" dirty="0">
                <a:solidFill>
                  <a:schemeClr val="bg2">
                    <a:lumMod val="50000"/>
                  </a:schemeClr>
                </a:solidFill>
                <a:latin typeface="DengXian" panose="02010600030101010101" pitchFamily="2" charset="-122"/>
                <a:ea typeface="DengXian" panose="02010600030101010101" pitchFamily="2" charset="-122"/>
                <a:cs typeface="Arial"/>
              </a:rPr>
            </a:br>
            <a:r>
              <a:rPr lang="ru-RU" sz="1800" b="0" i="0" u="none" strike="noStrike" cap="none" spc="0" dirty="0">
                <a:solidFill>
                  <a:schemeClr val="bg2">
                    <a:lumMod val="50000"/>
                  </a:schemeClr>
                </a:solidFill>
                <a:latin typeface="DengXian" panose="02010600030101010101" pitchFamily="2" charset="-122"/>
                <a:ea typeface="DengXian" panose="02010600030101010101" pitchFamily="2" charset="-122"/>
                <a:cs typeface="Arial"/>
              </a:rPr>
              <a:t>Должность</a:t>
            </a:r>
            <a:endParaRPr lang="ru-RU" sz="1800" dirty="0">
              <a:solidFill>
                <a:schemeClr val="bg2">
                  <a:lumMod val="50000"/>
                </a:schemeClr>
              </a:solidFill>
              <a:latin typeface="DengXian" panose="02010600030101010101" pitchFamily="2" charset="-122"/>
              <a:ea typeface="DengXian" panose="02010600030101010101" pitchFamily="2" charset="-122"/>
            </a:endParaRPr>
          </a:p>
        </p:txBody>
      </p:sp>
      <p:pic>
        <p:nvPicPr>
          <p:cNvPr id="17" name="Рисунок 16"/>
          <p:cNvPicPr>
            <a:picLocks noChangeAspect="1"/>
          </p:cNvPicPr>
          <p:nvPr/>
        </p:nvPicPr>
        <p:blipFill>
          <a:blip r:embed="rId2">
            <a:alphaModFix amt="25000"/>
          </a:blip>
          <a:stretch/>
        </p:blipFill>
        <p:spPr bwMode="auto">
          <a:xfrm>
            <a:off x="4605549" y="2988004"/>
            <a:ext cx="1224531" cy="1058590"/>
          </a:xfrm>
          <a:prstGeom prst="rect">
            <a:avLst/>
          </a:prstGeom>
        </p:spPr>
      </p:pic>
      <p:sp>
        <p:nvSpPr>
          <p:cNvPr id="18" name="TextBox 17"/>
          <p:cNvSpPr txBox="1"/>
          <p:nvPr/>
        </p:nvSpPr>
        <p:spPr bwMode="auto">
          <a:xfrm>
            <a:off x="4468199" y="4123079"/>
            <a:ext cx="1838144" cy="646331"/>
          </a:xfrm>
          <a:prstGeom prst="rect">
            <a:avLst/>
          </a:prstGeom>
          <a:noFill/>
        </p:spPr>
        <p:txBody>
          <a:bodyPr wrap="square" rtlCol="0">
            <a:spAutoFit/>
          </a:bodyPr>
          <a:lstStyle/>
          <a:p>
            <a:pPr>
              <a:defRPr/>
            </a:pPr>
            <a:r>
              <a:rPr lang="ru-RU" sz="1800" b="0" i="0" u="none" strike="noStrike" cap="none" spc="0" dirty="0">
                <a:solidFill>
                  <a:schemeClr val="bg2">
                    <a:lumMod val="50000"/>
                  </a:schemeClr>
                </a:solidFill>
                <a:latin typeface="DengXian" panose="02010600030101010101" pitchFamily="2" charset="-122"/>
                <a:ea typeface="DengXian" panose="02010600030101010101" pitchFamily="2" charset="-122"/>
                <a:cs typeface="Arial"/>
              </a:rPr>
              <a:t>ФИО</a:t>
            </a:r>
            <a:br>
              <a:rPr lang="ru-RU" sz="1800" b="0" i="0" u="none" strike="noStrike" cap="none" spc="0" dirty="0">
                <a:solidFill>
                  <a:schemeClr val="bg2">
                    <a:lumMod val="50000"/>
                  </a:schemeClr>
                </a:solidFill>
                <a:latin typeface="DengXian" panose="02010600030101010101" pitchFamily="2" charset="-122"/>
                <a:ea typeface="DengXian" panose="02010600030101010101" pitchFamily="2" charset="-122"/>
                <a:cs typeface="Arial"/>
              </a:rPr>
            </a:br>
            <a:r>
              <a:rPr lang="ru-RU" sz="1800" b="0" i="0" u="none" strike="noStrike" cap="none" spc="0" dirty="0">
                <a:solidFill>
                  <a:schemeClr val="bg2">
                    <a:lumMod val="50000"/>
                  </a:schemeClr>
                </a:solidFill>
                <a:latin typeface="DengXian" panose="02010600030101010101" pitchFamily="2" charset="-122"/>
                <a:ea typeface="DengXian" panose="02010600030101010101" pitchFamily="2" charset="-122"/>
                <a:cs typeface="Arial"/>
              </a:rPr>
              <a:t>Должность</a:t>
            </a:r>
            <a:endParaRPr lang="ru-RU" sz="1800" dirty="0">
              <a:solidFill>
                <a:schemeClr val="bg2">
                  <a:lumMod val="50000"/>
                </a:schemeClr>
              </a:solidFill>
              <a:latin typeface="DengXian" panose="02010600030101010101" pitchFamily="2" charset="-122"/>
              <a:ea typeface="DengXian" panose="02010600030101010101" pitchFamily="2" charset="-122"/>
            </a:endParaRPr>
          </a:p>
        </p:txBody>
      </p:sp>
      <p:pic>
        <p:nvPicPr>
          <p:cNvPr id="19" name="Рисунок 18"/>
          <p:cNvPicPr>
            <a:picLocks noChangeAspect="1"/>
          </p:cNvPicPr>
          <p:nvPr/>
        </p:nvPicPr>
        <p:blipFill>
          <a:blip r:embed="rId2">
            <a:alphaModFix amt="25000"/>
          </a:blip>
          <a:stretch/>
        </p:blipFill>
        <p:spPr bwMode="auto">
          <a:xfrm>
            <a:off x="6307601" y="2988004"/>
            <a:ext cx="1224531" cy="1058590"/>
          </a:xfrm>
          <a:prstGeom prst="rect">
            <a:avLst/>
          </a:prstGeom>
        </p:spPr>
      </p:pic>
      <p:sp>
        <p:nvSpPr>
          <p:cNvPr id="20" name="TextBox 19"/>
          <p:cNvSpPr txBox="1"/>
          <p:nvPr/>
        </p:nvSpPr>
        <p:spPr bwMode="auto">
          <a:xfrm>
            <a:off x="6163650" y="4123079"/>
            <a:ext cx="1844746" cy="646331"/>
          </a:xfrm>
          <a:prstGeom prst="rect">
            <a:avLst/>
          </a:prstGeom>
          <a:noFill/>
        </p:spPr>
        <p:txBody>
          <a:bodyPr wrap="square" rtlCol="0">
            <a:spAutoFit/>
          </a:bodyPr>
          <a:lstStyle/>
          <a:p>
            <a:pPr>
              <a:defRPr/>
            </a:pPr>
            <a:r>
              <a:rPr lang="ru-RU" sz="1800" b="0" i="0" u="none" strike="noStrike" cap="none" spc="0" dirty="0">
                <a:solidFill>
                  <a:schemeClr val="bg2">
                    <a:lumMod val="50000"/>
                  </a:schemeClr>
                </a:solidFill>
                <a:latin typeface="DengXian" panose="02010600030101010101" pitchFamily="2" charset="-122"/>
                <a:ea typeface="DengXian" panose="02010600030101010101" pitchFamily="2" charset="-122"/>
                <a:cs typeface="Arial"/>
              </a:rPr>
              <a:t>ФИО</a:t>
            </a:r>
            <a:br>
              <a:rPr lang="ru-RU" sz="1800" b="0" i="0" u="none" strike="noStrike" cap="none" spc="0" dirty="0">
                <a:solidFill>
                  <a:schemeClr val="bg2">
                    <a:lumMod val="50000"/>
                  </a:schemeClr>
                </a:solidFill>
                <a:latin typeface="DengXian" panose="02010600030101010101" pitchFamily="2" charset="-122"/>
                <a:ea typeface="DengXian" panose="02010600030101010101" pitchFamily="2" charset="-122"/>
                <a:cs typeface="Arial"/>
              </a:rPr>
            </a:br>
            <a:r>
              <a:rPr lang="ru-RU" sz="1800" b="0" i="0" u="none" strike="noStrike" cap="none" spc="0" dirty="0">
                <a:solidFill>
                  <a:schemeClr val="bg2">
                    <a:lumMod val="50000"/>
                  </a:schemeClr>
                </a:solidFill>
                <a:latin typeface="DengXian" panose="02010600030101010101" pitchFamily="2" charset="-122"/>
                <a:ea typeface="DengXian" panose="02010600030101010101" pitchFamily="2" charset="-122"/>
                <a:cs typeface="Arial"/>
              </a:rPr>
              <a:t>Должность</a:t>
            </a:r>
            <a:endParaRPr lang="ru-RU" sz="1800" dirty="0">
              <a:solidFill>
                <a:schemeClr val="bg2">
                  <a:lumMod val="50000"/>
                </a:schemeClr>
              </a:solidFill>
              <a:latin typeface="DengXian" panose="02010600030101010101" pitchFamily="2" charset="-122"/>
              <a:ea typeface="DengXian" panose="02010600030101010101" pitchFamily="2" charset="-122"/>
            </a:endParaRPr>
          </a:p>
        </p:txBody>
      </p:sp>
      <p:pic>
        <p:nvPicPr>
          <p:cNvPr id="21" name="Рисунок 20"/>
          <p:cNvPicPr>
            <a:picLocks noChangeAspect="1"/>
          </p:cNvPicPr>
          <p:nvPr/>
        </p:nvPicPr>
        <p:blipFill>
          <a:blip r:embed="rId2">
            <a:alphaModFix amt="25000"/>
          </a:blip>
          <a:stretch/>
        </p:blipFill>
        <p:spPr bwMode="auto">
          <a:xfrm>
            <a:off x="7946278" y="2988004"/>
            <a:ext cx="1224531" cy="1058590"/>
          </a:xfrm>
          <a:prstGeom prst="rect">
            <a:avLst/>
          </a:prstGeom>
        </p:spPr>
      </p:pic>
      <p:sp>
        <p:nvSpPr>
          <p:cNvPr id="23" name="TextBox 22"/>
          <p:cNvSpPr txBox="1"/>
          <p:nvPr/>
        </p:nvSpPr>
        <p:spPr bwMode="auto">
          <a:xfrm>
            <a:off x="7754325" y="4123079"/>
            <a:ext cx="1892748" cy="646331"/>
          </a:xfrm>
          <a:prstGeom prst="rect">
            <a:avLst/>
          </a:prstGeom>
          <a:noFill/>
        </p:spPr>
        <p:txBody>
          <a:bodyPr wrap="square" rtlCol="0">
            <a:spAutoFit/>
          </a:bodyPr>
          <a:lstStyle/>
          <a:p>
            <a:pPr>
              <a:defRPr/>
            </a:pPr>
            <a:r>
              <a:rPr lang="ru-RU" sz="1800" b="0" i="0" u="none" strike="noStrike" cap="none" spc="0" dirty="0">
                <a:solidFill>
                  <a:schemeClr val="bg2">
                    <a:lumMod val="50000"/>
                  </a:schemeClr>
                </a:solidFill>
                <a:latin typeface="DengXian" panose="02010600030101010101" pitchFamily="2" charset="-122"/>
                <a:ea typeface="DengXian" panose="02010600030101010101" pitchFamily="2" charset="-122"/>
                <a:cs typeface="Arial"/>
              </a:rPr>
              <a:t>ФИО</a:t>
            </a:r>
            <a:br>
              <a:rPr lang="ru-RU" sz="1800" b="0" i="0" u="none" strike="noStrike" cap="none" spc="0" dirty="0">
                <a:solidFill>
                  <a:schemeClr val="bg2">
                    <a:lumMod val="50000"/>
                  </a:schemeClr>
                </a:solidFill>
                <a:latin typeface="DengXian" panose="02010600030101010101" pitchFamily="2" charset="-122"/>
                <a:ea typeface="DengXian" panose="02010600030101010101" pitchFamily="2" charset="-122"/>
                <a:cs typeface="Arial"/>
              </a:rPr>
            </a:br>
            <a:r>
              <a:rPr lang="ru-RU" sz="1800" b="0" i="0" u="none" strike="noStrike" cap="none" spc="0" dirty="0">
                <a:solidFill>
                  <a:schemeClr val="bg2">
                    <a:lumMod val="50000"/>
                  </a:schemeClr>
                </a:solidFill>
                <a:latin typeface="DengXian" panose="02010600030101010101" pitchFamily="2" charset="-122"/>
                <a:ea typeface="DengXian" panose="02010600030101010101" pitchFamily="2" charset="-122"/>
                <a:cs typeface="Arial"/>
              </a:rPr>
              <a:t>Должность</a:t>
            </a:r>
            <a:endParaRPr lang="ru-RU" sz="1800" dirty="0">
              <a:solidFill>
                <a:schemeClr val="bg2">
                  <a:lumMod val="50000"/>
                </a:schemeClr>
              </a:solidFill>
              <a:latin typeface="DengXian" panose="02010600030101010101" pitchFamily="2" charset="-122"/>
              <a:ea typeface="DengXian" panose="02010600030101010101" pitchFamily="2" charset="-122"/>
            </a:endParaRPr>
          </a:p>
        </p:txBody>
      </p:sp>
      <p:pic>
        <p:nvPicPr>
          <p:cNvPr id="24" name="Рисунок 23"/>
          <p:cNvPicPr>
            <a:picLocks noChangeAspect="1"/>
          </p:cNvPicPr>
          <p:nvPr/>
        </p:nvPicPr>
        <p:blipFill>
          <a:blip r:embed="rId2">
            <a:alphaModFix amt="25000"/>
          </a:blip>
          <a:stretch/>
        </p:blipFill>
        <p:spPr bwMode="auto">
          <a:xfrm>
            <a:off x="9619737" y="2988004"/>
            <a:ext cx="1224531" cy="1058590"/>
          </a:xfrm>
          <a:prstGeom prst="rect">
            <a:avLst/>
          </a:prstGeom>
        </p:spPr>
      </p:pic>
      <p:sp>
        <p:nvSpPr>
          <p:cNvPr id="25" name="TextBox 24"/>
          <p:cNvSpPr txBox="1"/>
          <p:nvPr/>
        </p:nvSpPr>
        <p:spPr bwMode="auto">
          <a:xfrm>
            <a:off x="9516449" y="4123079"/>
            <a:ext cx="1804082" cy="646331"/>
          </a:xfrm>
          <a:prstGeom prst="rect">
            <a:avLst/>
          </a:prstGeom>
          <a:noFill/>
        </p:spPr>
        <p:txBody>
          <a:bodyPr wrap="square" rtlCol="0">
            <a:spAutoFit/>
          </a:bodyPr>
          <a:lstStyle/>
          <a:p>
            <a:pPr>
              <a:defRPr/>
            </a:pPr>
            <a:r>
              <a:rPr lang="ru-RU" sz="1800" b="0" i="0" u="none" strike="noStrike" cap="none" spc="0" dirty="0">
                <a:solidFill>
                  <a:schemeClr val="bg2">
                    <a:lumMod val="50000"/>
                  </a:schemeClr>
                </a:solidFill>
                <a:latin typeface="DengXian" panose="02010600030101010101" pitchFamily="2" charset="-122"/>
                <a:ea typeface="DengXian" panose="02010600030101010101" pitchFamily="2" charset="-122"/>
                <a:cs typeface="Arial"/>
              </a:rPr>
              <a:t>ФИО</a:t>
            </a:r>
            <a:br>
              <a:rPr lang="ru-RU" sz="1800" b="0" i="0" u="none" strike="noStrike" cap="none" spc="0" dirty="0">
                <a:solidFill>
                  <a:schemeClr val="bg2">
                    <a:lumMod val="50000"/>
                  </a:schemeClr>
                </a:solidFill>
                <a:latin typeface="DengXian" panose="02010600030101010101" pitchFamily="2" charset="-122"/>
                <a:ea typeface="DengXian" panose="02010600030101010101" pitchFamily="2" charset="-122"/>
                <a:cs typeface="Arial"/>
              </a:rPr>
            </a:br>
            <a:r>
              <a:rPr lang="ru-RU" sz="1800" b="0" i="0" u="none" strike="noStrike" cap="none" spc="0" dirty="0">
                <a:solidFill>
                  <a:schemeClr val="bg2">
                    <a:lumMod val="50000"/>
                  </a:schemeClr>
                </a:solidFill>
                <a:latin typeface="DengXian" panose="02010600030101010101" pitchFamily="2" charset="-122"/>
                <a:ea typeface="DengXian" panose="02010600030101010101" pitchFamily="2" charset="-122"/>
                <a:cs typeface="Arial"/>
              </a:rPr>
              <a:t>Должность</a:t>
            </a:r>
            <a:endParaRPr lang="ru-RU" sz="1800" dirty="0">
              <a:solidFill>
                <a:schemeClr val="bg2">
                  <a:lumMod val="50000"/>
                </a:schemeClr>
              </a:solidFill>
              <a:latin typeface="DengXian" panose="02010600030101010101" pitchFamily="2" charset="-122"/>
              <a:ea typeface="DengXian" panose="0201060003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9" name="Shape 29"/>
          <p:cNvSpPr/>
          <p:nvPr/>
        </p:nvSpPr>
        <p:spPr bwMode="auto">
          <a:xfrm>
            <a:off x="714052" y="274809"/>
            <a:ext cx="11046656" cy="574137"/>
          </a:xfrm>
          <a:prstGeom prst="rect">
            <a:avLst/>
          </a:prstGeom>
        </p:spPr>
        <p:txBody>
          <a:bodyPr lIns="91440" tIns="45720" rIns="91440" bIns="45720" anchor="ctr">
            <a:noAutofit/>
          </a:bodyPr>
          <a:lstStyle>
            <a:defPPr/>
            <a:lvl1pPr marL="0" lvl="0" indent="0" algn="l">
              <a:defRPr sz="2400">
                <a:solidFill>
                  <a:srgbClr val="4C4C4C"/>
                </a:solidFill>
                <a:latin typeface="微软雅黑"/>
                <a:ea typeface="微软雅黑"/>
                <a:cs typeface="微软雅黑"/>
              </a:defRPr>
            </a:lvl1pPr>
            <a:lvl2pPr marL="457200" lvl="1" indent="0" algn="l">
              <a:defRPr sz="4400">
                <a:solidFill>
                  <a:srgbClr val="4C4C4C"/>
                </a:solidFill>
                <a:latin typeface="Hiragino Sans GB W6"/>
                <a:ea typeface="Hiragino Sans GB W6"/>
                <a:cs typeface="Hiragino Sans GB W6"/>
              </a:defRPr>
            </a:lvl2pPr>
            <a:lvl3pPr marL="914400" lvl="2" indent="0" algn="l">
              <a:defRPr sz="4400">
                <a:solidFill>
                  <a:srgbClr val="4C4C4C"/>
                </a:solidFill>
                <a:latin typeface="Hiragino Sans GB W6"/>
                <a:ea typeface="Hiragino Sans GB W6"/>
                <a:cs typeface="Hiragino Sans GB W6"/>
              </a:defRPr>
            </a:lvl3pPr>
            <a:lvl4pPr marL="1371600" lvl="3" indent="0" algn="l">
              <a:defRPr sz="4400">
                <a:solidFill>
                  <a:srgbClr val="4C4C4C"/>
                </a:solidFill>
                <a:latin typeface="Hiragino Sans GB W6"/>
                <a:ea typeface="Hiragino Sans GB W6"/>
                <a:cs typeface="Hiragino Sans GB W6"/>
              </a:defRPr>
            </a:lvl4pPr>
            <a:lvl5pPr marL="1828800" lvl="4" indent="0" algn="l">
              <a:defRPr sz="4400">
                <a:solidFill>
                  <a:srgbClr val="4C4C4C"/>
                </a:solidFill>
                <a:latin typeface="Hiragino Sans GB W6"/>
                <a:ea typeface="Hiragino Sans GB W6"/>
                <a:cs typeface="Hiragino Sans GB W6"/>
              </a:defRPr>
            </a:lvl5pPr>
            <a:lvl6pPr marL="457200" lvl="5" indent="0" algn="ctr">
              <a:defRPr sz="4400">
                <a:solidFill>
                  <a:schemeClr val="tx1"/>
                </a:solidFill>
                <a:latin typeface="Calibri"/>
                <a:ea typeface="Calibri"/>
                <a:cs typeface="Calibri"/>
              </a:defRPr>
            </a:lvl6pPr>
            <a:lvl7pPr marL="914400" lvl="6" indent="0" algn="ctr">
              <a:defRPr sz="4400">
                <a:solidFill>
                  <a:schemeClr val="tx1"/>
                </a:solidFill>
                <a:latin typeface="Calibri"/>
                <a:ea typeface="Calibri"/>
                <a:cs typeface="Calibri"/>
              </a:defRPr>
            </a:lvl7pPr>
            <a:lvl8pPr marL="1371600" lvl="7" indent="0" algn="ctr">
              <a:defRPr sz="4400">
                <a:solidFill>
                  <a:schemeClr val="tx1"/>
                </a:solidFill>
                <a:latin typeface="Calibri"/>
                <a:ea typeface="Calibri"/>
                <a:cs typeface="Calibri"/>
              </a:defRPr>
            </a:lvl8pPr>
            <a:lvl9pPr marL="1828800" lvl="8" indent="0" algn="ctr">
              <a:defRPr sz="4400">
                <a:solidFill>
                  <a:schemeClr val="tx1"/>
                </a:solidFill>
                <a:latin typeface="Calibri"/>
                <a:ea typeface="Calibri"/>
                <a:cs typeface="Calibri"/>
              </a:defRPr>
            </a:lvl9pPr>
          </a:lstStyle>
          <a:p>
            <a:pPr>
              <a:lnSpc>
                <a:spcPct val="90000"/>
              </a:lnSpc>
              <a:defRPr/>
            </a:pPr>
            <a:r>
              <a:rPr sz="2000" b="1" dirty="0">
                <a:solidFill>
                  <a:schemeClr val="tx1">
                    <a:lumMod val="85000"/>
                    <a:lumOff val="15000"/>
                  </a:schemeClr>
                </a:solidFill>
                <a:latin typeface="Myriad Pro"/>
                <a:ea typeface="Myriad Pro"/>
                <a:cs typeface="Myriad Pro"/>
              </a:rPr>
              <a:t>СТРУКТУРА АВТОХОЛДИНГА </a:t>
            </a:r>
            <a:r>
              <a:rPr lang="ru-RU" sz="2000" b="1" dirty="0">
                <a:solidFill>
                  <a:schemeClr val="tx1">
                    <a:lumMod val="85000"/>
                    <a:lumOff val="15000"/>
                  </a:schemeClr>
                </a:solidFill>
                <a:latin typeface="Myriad Pro"/>
                <a:ea typeface="Myriad Pro"/>
                <a:cs typeface="Myriad Pro"/>
              </a:rPr>
              <a:t> </a:t>
            </a:r>
            <a:r>
              <a:rPr lang="ru-RU" sz="2000" b="1" i="0" u="none" strike="noStrike" cap="none" spc="0" dirty="0" err="1">
                <a:solidFill>
                  <a:schemeClr val="tx1">
                    <a:lumMod val="85000"/>
                    <a:lumOff val="15000"/>
                  </a:schemeClr>
                </a:solidFill>
                <a:latin typeface="Myriad Pro"/>
                <a:ea typeface="Myriad Pro"/>
                <a:cs typeface="Myriad Pro"/>
              </a:rPr>
              <a:t>汽车控股公司的组织结构</a:t>
            </a:r>
            <a:endParaRPr sz="2000" dirty="0"/>
          </a:p>
        </p:txBody>
      </p:sp>
      <p:sp>
        <p:nvSpPr>
          <p:cNvPr id="3" name="Shape 34">
            <a:extLst>
              <a:ext uri="{FF2B5EF4-FFF2-40B4-BE49-F238E27FC236}">
                <a16:creationId xmlns:a16="http://schemas.microsoft.com/office/drawing/2014/main" id="{FDF3C8DE-72B5-4343-80A9-66526F22779A}"/>
              </a:ext>
            </a:extLst>
          </p:cNvPr>
          <p:cNvSpPr/>
          <p:nvPr/>
        </p:nvSpPr>
        <p:spPr bwMode="auto">
          <a:xfrm>
            <a:off x="314423" y="5866387"/>
            <a:ext cx="3404137" cy="875711"/>
          </a:xfrm>
          <a:prstGeom prst="rect">
            <a:avLst/>
          </a:prstGeom>
          <a:solidFill>
            <a:srgbClr val="194D48">
              <a:alpha val="93651"/>
            </a:srgbClr>
          </a:solidFill>
          <a:ln>
            <a:solidFill>
              <a:srgbClr val="194D48"/>
            </a:solidFill>
          </a:ln>
        </p:spPr>
        <p:style>
          <a:lnRef idx="2">
            <a:schemeClr val="accent1">
              <a:shade val="50000"/>
            </a:schemeClr>
          </a:lnRef>
          <a:fillRef idx="0">
            <a:srgbClr val="000000"/>
          </a:fillRef>
          <a:effectRef idx="0">
            <a:srgbClr val="000000"/>
          </a:effectRef>
          <a:fontRef idx="none"/>
        </p:style>
        <p:txBody>
          <a:bodyPr lIns="91440" tIns="45720" rIns="91440" bIns="45720" anchor="ctr"/>
          <a:lstStyle>
            <a:defPPr/>
            <a:lvl1pPr marL="0" lvl="0" indent="0" algn="l">
              <a:defRPr sz="1600">
                <a:solidFill>
                  <a:schemeClr val="lt1"/>
                </a:solidFill>
                <a:latin typeface="+mn-lt"/>
                <a:ea typeface="+mn-ea"/>
                <a:cs typeface="+mn-cs"/>
              </a:defRPr>
            </a:lvl1pPr>
            <a:lvl2pPr marL="457200" lvl="1" indent="0" algn="l">
              <a:defRPr sz="1600">
                <a:solidFill>
                  <a:schemeClr val="lt1"/>
                </a:solidFill>
                <a:latin typeface="+mn-lt"/>
                <a:ea typeface="+mn-ea"/>
                <a:cs typeface="+mn-cs"/>
              </a:defRPr>
            </a:lvl2pPr>
            <a:lvl3pPr marL="914400" lvl="2" indent="0" algn="l">
              <a:defRPr sz="1600">
                <a:solidFill>
                  <a:schemeClr val="lt1"/>
                </a:solidFill>
                <a:latin typeface="+mn-lt"/>
                <a:ea typeface="+mn-ea"/>
                <a:cs typeface="+mn-cs"/>
              </a:defRPr>
            </a:lvl3pPr>
            <a:lvl4pPr marL="1371600" lvl="3" indent="0" algn="l">
              <a:defRPr sz="1600">
                <a:solidFill>
                  <a:schemeClr val="lt1"/>
                </a:solidFill>
                <a:latin typeface="+mn-lt"/>
                <a:ea typeface="+mn-ea"/>
                <a:cs typeface="+mn-cs"/>
              </a:defRPr>
            </a:lvl4pPr>
            <a:lvl5pPr marL="1828800" lvl="4" indent="0" algn="l">
              <a:defRPr sz="1600">
                <a:solidFill>
                  <a:schemeClr val="lt1"/>
                </a:solidFill>
                <a:latin typeface="+mn-lt"/>
                <a:ea typeface="+mn-ea"/>
                <a:cs typeface="+mn-cs"/>
              </a:defRPr>
            </a:lvl5pPr>
            <a:lvl6pPr marL="2286000" lvl="5" indent="0" algn="l">
              <a:defRPr sz="1600">
                <a:solidFill>
                  <a:schemeClr val="lt1"/>
                </a:solidFill>
                <a:latin typeface="+mn-lt"/>
                <a:ea typeface="+mn-ea"/>
                <a:cs typeface="+mn-cs"/>
              </a:defRPr>
            </a:lvl6pPr>
            <a:lvl7pPr marL="2743200" lvl="6" indent="0" algn="l">
              <a:defRPr sz="1600">
                <a:solidFill>
                  <a:schemeClr val="lt1"/>
                </a:solidFill>
                <a:latin typeface="+mn-lt"/>
                <a:ea typeface="+mn-ea"/>
                <a:cs typeface="+mn-cs"/>
              </a:defRPr>
            </a:lvl7pPr>
            <a:lvl8pPr marL="3200400" lvl="7" indent="0" algn="l">
              <a:defRPr sz="1600">
                <a:solidFill>
                  <a:schemeClr val="lt1"/>
                </a:solidFill>
                <a:latin typeface="+mn-lt"/>
                <a:ea typeface="+mn-ea"/>
                <a:cs typeface="+mn-cs"/>
              </a:defRPr>
            </a:lvl8pPr>
            <a:lvl9pPr marL="3657600" lvl="8" indent="0" algn="l">
              <a:defRPr sz="1600">
                <a:solidFill>
                  <a:schemeClr val="lt1"/>
                </a:solidFill>
                <a:latin typeface="+mn-lt"/>
                <a:ea typeface="+mn-ea"/>
                <a:cs typeface="+mn-cs"/>
              </a:defRPr>
            </a:lvl9pPr>
          </a:lstStyle>
          <a:p>
            <a:pPr algn="ctr">
              <a:defRPr/>
            </a:pPr>
            <a:r>
              <a:rPr lang="ru-RU" sz="1200" dirty="0">
                <a:latin typeface="DengXian" panose="02010600030101010101" pitchFamily="2" charset="-122"/>
                <a:ea typeface="DengXian" panose="02010600030101010101" pitchFamily="2" charset="-122"/>
                <a:cs typeface="微软雅黑"/>
              </a:rPr>
              <a:t>Необходимо указать все </a:t>
            </a:r>
            <a:r>
              <a:rPr lang="ru-RU" sz="1200" dirty="0" err="1">
                <a:latin typeface="DengXian" panose="02010600030101010101" pitchFamily="2" charset="-122"/>
                <a:ea typeface="DengXian" panose="02010600030101010101" pitchFamily="2" charset="-122"/>
                <a:cs typeface="微软雅黑"/>
              </a:rPr>
              <a:t>юр.лица</a:t>
            </a:r>
            <a:r>
              <a:rPr lang="ru-RU" sz="1200" dirty="0">
                <a:latin typeface="DengXian" panose="02010600030101010101" pitchFamily="2" charset="-122"/>
                <a:ea typeface="DengXian" panose="02010600030101010101" pitchFamily="2" charset="-122"/>
                <a:cs typeface="微软雅黑"/>
              </a:rPr>
              <a:t>, входящие в структуру ГК, и их основное направление деятельности</a:t>
            </a:r>
            <a:endParaRPr lang="ru-RU" sz="1200" b="0" i="0" u="none" strike="noStrike" cap="none" spc="0" dirty="0">
              <a:solidFill>
                <a:schemeClr val="lt1"/>
              </a:solidFill>
              <a:latin typeface="DengXian" panose="02010600030101010101" pitchFamily="2" charset="-122"/>
              <a:ea typeface="DengXian" panose="02010600030101010101" pitchFamily="2" charset="-122"/>
              <a:cs typeface="微软雅黑"/>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1" name="Shape 31"/>
          <p:cNvSpPr/>
          <p:nvPr/>
        </p:nvSpPr>
        <p:spPr bwMode="auto">
          <a:xfrm>
            <a:off x="708024" y="277659"/>
            <a:ext cx="8141676" cy="589116"/>
          </a:xfrm>
          <a:prstGeom prst="rect">
            <a:avLst/>
          </a:prstGeom>
        </p:spPr>
        <p:txBody>
          <a:bodyPr lIns="91440" tIns="45720" rIns="91440" bIns="45720" anchor="ctr">
            <a:noAutofit/>
          </a:bodyPr>
          <a:lstStyle/>
          <a:p>
            <a:pPr marL="0" indent="0" algn="l">
              <a:lnSpc>
                <a:spcPct val="90000"/>
              </a:lnSpc>
              <a:defRPr/>
            </a:pPr>
            <a:r>
              <a:rPr sz="2000" b="1" dirty="0">
                <a:solidFill>
                  <a:schemeClr val="tx1">
                    <a:lumMod val="85000"/>
                    <a:lumOff val="15000"/>
                  </a:schemeClr>
                </a:solidFill>
                <a:latin typeface="Myriad Pro"/>
                <a:ea typeface="Myriad Pro"/>
                <a:cs typeface="Myriad Pro"/>
              </a:rPr>
              <a:t>ПЛАНИРУЕМАЯ СТРУКТУРА ДЦ</a:t>
            </a:r>
            <a:r>
              <a:rPr lang="ru-RU" sz="2000" b="1" dirty="0">
                <a:solidFill>
                  <a:schemeClr val="tx1">
                    <a:lumMod val="85000"/>
                    <a:lumOff val="15000"/>
                  </a:schemeClr>
                </a:solidFill>
                <a:latin typeface="Myriad Pro"/>
                <a:ea typeface="Myriad Pro"/>
                <a:cs typeface="Myriad Pro"/>
              </a:rPr>
              <a:t>  </a:t>
            </a:r>
            <a:r>
              <a:rPr lang="en-US" sz="2000" b="1" i="0" u="none" strike="noStrike" cap="none" spc="0" dirty="0" err="1">
                <a:solidFill>
                  <a:schemeClr val="tx1">
                    <a:lumMod val="85000"/>
                    <a:lumOff val="15000"/>
                  </a:schemeClr>
                </a:solidFill>
                <a:latin typeface="Myriad Pro"/>
                <a:ea typeface="Myriad Pro"/>
                <a:cs typeface="Myriad Pro"/>
              </a:rPr>
              <a:t>理想汽车经销中心规划结构</a:t>
            </a:r>
            <a:r>
              <a:rPr sz="2000" b="1" dirty="0">
                <a:solidFill>
                  <a:schemeClr val="tx1">
                    <a:lumMod val="85000"/>
                    <a:lumOff val="15000"/>
                  </a:schemeClr>
                </a:solidFill>
                <a:latin typeface="Myriad Pro"/>
                <a:ea typeface="Myriad Pro"/>
                <a:cs typeface="Myriad Pro"/>
              </a:rPr>
              <a:t>   </a:t>
            </a:r>
            <a:endParaRPr sz="2000" b="1" dirty="0">
              <a:solidFill>
                <a:schemeClr val="tx1">
                  <a:lumMod val="85000"/>
                  <a:lumOff val="15000"/>
                </a:schemeClr>
              </a:solidFill>
              <a:latin typeface="Arial Black"/>
              <a:ea typeface="Arial"/>
              <a:cs typeface="Arial"/>
            </a:endParaRPr>
          </a:p>
        </p:txBody>
      </p:sp>
      <p:pic>
        <p:nvPicPr>
          <p:cNvPr id="33" name="Picture 33"/>
          <p:cNvPicPr/>
          <p:nvPr/>
        </p:nvPicPr>
        <p:blipFill>
          <a:blip r:embed="rId2"/>
          <a:stretch/>
        </p:blipFill>
        <p:spPr bwMode="auto">
          <a:xfrm>
            <a:off x="351052" y="2134713"/>
            <a:ext cx="11665898" cy="3370735"/>
          </a:xfrm>
          <a:prstGeom prst="rect">
            <a:avLst/>
          </a:prstGeom>
        </p:spPr>
      </p:pic>
      <p:sp>
        <p:nvSpPr>
          <p:cNvPr id="34" name="Shape 34"/>
          <p:cNvSpPr/>
          <p:nvPr/>
        </p:nvSpPr>
        <p:spPr bwMode="auto">
          <a:xfrm>
            <a:off x="351052" y="1103029"/>
            <a:ext cx="1698249" cy="499046"/>
          </a:xfrm>
          <a:prstGeom prst="rect">
            <a:avLst/>
          </a:prstGeom>
          <a:solidFill>
            <a:srgbClr val="194D48"/>
          </a:solidFill>
        </p:spPr>
        <p:style>
          <a:lnRef idx="2">
            <a:schemeClr val="accent1">
              <a:shade val="50000"/>
            </a:schemeClr>
          </a:lnRef>
          <a:fillRef idx="0">
            <a:srgbClr val="000000"/>
          </a:fillRef>
          <a:effectRef idx="0">
            <a:srgbClr val="000000"/>
          </a:effectRef>
          <a:fontRef idx="none"/>
        </p:style>
        <p:txBody>
          <a:bodyPr lIns="91440" tIns="45720" rIns="91440" bIns="45720" anchor="ctr"/>
          <a:lstStyle>
            <a:defPPr/>
            <a:lvl1pPr marL="0" lvl="0" indent="0" algn="l">
              <a:defRPr sz="1600">
                <a:solidFill>
                  <a:schemeClr val="lt1"/>
                </a:solidFill>
                <a:latin typeface="+mn-lt"/>
                <a:ea typeface="+mn-ea"/>
                <a:cs typeface="+mn-cs"/>
              </a:defRPr>
            </a:lvl1pPr>
            <a:lvl2pPr marL="457200" lvl="1" indent="0" algn="l">
              <a:defRPr sz="1600">
                <a:solidFill>
                  <a:schemeClr val="lt1"/>
                </a:solidFill>
                <a:latin typeface="+mn-lt"/>
                <a:ea typeface="+mn-ea"/>
                <a:cs typeface="+mn-cs"/>
              </a:defRPr>
            </a:lvl2pPr>
            <a:lvl3pPr marL="914400" lvl="2" indent="0" algn="l">
              <a:defRPr sz="1600">
                <a:solidFill>
                  <a:schemeClr val="lt1"/>
                </a:solidFill>
                <a:latin typeface="+mn-lt"/>
                <a:ea typeface="+mn-ea"/>
                <a:cs typeface="+mn-cs"/>
              </a:defRPr>
            </a:lvl3pPr>
            <a:lvl4pPr marL="1371600" lvl="3" indent="0" algn="l">
              <a:defRPr sz="1600">
                <a:solidFill>
                  <a:schemeClr val="lt1"/>
                </a:solidFill>
                <a:latin typeface="+mn-lt"/>
                <a:ea typeface="+mn-ea"/>
                <a:cs typeface="+mn-cs"/>
              </a:defRPr>
            </a:lvl4pPr>
            <a:lvl5pPr marL="1828800" lvl="4" indent="0" algn="l">
              <a:defRPr sz="1600">
                <a:solidFill>
                  <a:schemeClr val="lt1"/>
                </a:solidFill>
                <a:latin typeface="+mn-lt"/>
                <a:ea typeface="+mn-ea"/>
                <a:cs typeface="+mn-cs"/>
              </a:defRPr>
            </a:lvl5pPr>
            <a:lvl6pPr marL="2286000" lvl="5" indent="0" algn="l">
              <a:defRPr sz="1600">
                <a:solidFill>
                  <a:schemeClr val="lt1"/>
                </a:solidFill>
                <a:latin typeface="+mn-lt"/>
                <a:ea typeface="+mn-ea"/>
                <a:cs typeface="+mn-cs"/>
              </a:defRPr>
            </a:lvl6pPr>
            <a:lvl7pPr marL="2743200" lvl="6" indent="0" algn="l">
              <a:defRPr sz="1600">
                <a:solidFill>
                  <a:schemeClr val="lt1"/>
                </a:solidFill>
                <a:latin typeface="+mn-lt"/>
                <a:ea typeface="+mn-ea"/>
                <a:cs typeface="+mn-cs"/>
              </a:defRPr>
            </a:lvl7pPr>
            <a:lvl8pPr marL="3200400" lvl="7" indent="0" algn="l">
              <a:defRPr sz="1600">
                <a:solidFill>
                  <a:schemeClr val="lt1"/>
                </a:solidFill>
                <a:latin typeface="+mn-lt"/>
                <a:ea typeface="+mn-ea"/>
                <a:cs typeface="+mn-cs"/>
              </a:defRPr>
            </a:lvl8pPr>
            <a:lvl9pPr marL="3657600" lvl="8" indent="0" algn="l">
              <a:defRPr sz="1600">
                <a:solidFill>
                  <a:schemeClr val="lt1"/>
                </a:solidFill>
                <a:latin typeface="+mn-lt"/>
                <a:ea typeface="+mn-ea"/>
                <a:cs typeface="+mn-cs"/>
              </a:defRPr>
            </a:lvl9pPr>
          </a:lstStyle>
          <a:p>
            <a:pPr algn="ctr">
              <a:defRPr/>
            </a:pPr>
            <a:r>
              <a:rPr dirty="0" err="1">
                <a:latin typeface="DengXian" panose="02010600030101010101" pitchFamily="2" charset="-122"/>
                <a:ea typeface="DengXian" panose="02010600030101010101" pitchFamily="2" charset="-122"/>
                <a:cs typeface="微软雅黑"/>
              </a:rPr>
              <a:t>Пример</a:t>
            </a:r>
            <a:r>
              <a:rPr dirty="0">
                <a:latin typeface="DengXian" panose="02010600030101010101" pitchFamily="2" charset="-122"/>
                <a:ea typeface="DengXian" panose="02010600030101010101" pitchFamily="2" charset="-122"/>
                <a:cs typeface="微软雅黑"/>
              </a:rPr>
              <a:t> </a:t>
            </a:r>
            <a:r>
              <a:rPr dirty="0" err="1">
                <a:latin typeface="DengXian" panose="02010600030101010101" pitchFamily="2" charset="-122"/>
                <a:ea typeface="DengXian" panose="02010600030101010101" pitchFamily="2" charset="-122"/>
                <a:cs typeface="微软雅黑"/>
              </a:rPr>
              <a:t>例如</a:t>
            </a:r>
            <a:endParaRPr sz="1050" dirty="0">
              <a:latin typeface="DengXian" panose="02010600030101010101" pitchFamily="2" charset="-122"/>
              <a:ea typeface="DengXian" panose="0201060003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6" name="Shape 36"/>
          <p:cNvSpPr txBox="1">
            <a:spLocks noGrp="1"/>
          </p:cNvSpPr>
          <p:nvPr>
            <p:ph type="title"/>
          </p:nvPr>
        </p:nvSpPr>
        <p:spPr bwMode="auto">
          <a:xfrm>
            <a:off x="708025" y="273049"/>
            <a:ext cx="11075375" cy="571480"/>
          </a:xfrm>
          <a:prstGeom prst="rect">
            <a:avLst/>
          </a:prstGeom>
        </p:spPr>
        <p:txBody>
          <a:bodyPr lIns="91440" tIns="45720" rIns="91440" bIns="45720" anchor="ctr">
            <a:noAutofit/>
          </a:bodyPr>
          <a:lstStyle/>
          <a:p>
            <a:pPr>
              <a:defRPr/>
            </a:pPr>
            <a:r>
              <a:rPr sz="2000" dirty="0">
                <a:solidFill>
                  <a:schemeClr val="tx1">
                    <a:lumMod val="85000"/>
                    <a:lumOff val="15000"/>
                  </a:schemeClr>
                </a:solidFill>
                <a:latin typeface="Myriad Pro"/>
                <a:ea typeface="Myriad Pro"/>
                <a:cs typeface="Myriad Pro"/>
              </a:rPr>
              <a:t>ДАННЫЕ ПО СУЩЕСТВУЮЩЕМУ БИЗНЕСУ </a:t>
            </a:r>
            <a:r>
              <a:rPr lang="ru-RU" sz="2000" dirty="0">
                <a:solidFill>
                  <a:schemeClr val="tx1">
                    <a:lumMod val="85000"/>
                    <a:lumOff val="15000"/>
                  </a:schemeClr>
                </a:solidFill>
                <a:latin typeface="Myriad Pro"/>
                <a:ea typeface="Myriad Pro"/>
                <a:cs typeface="Myriad Pro"/>
              </a:rPr>
              <a:t>     </a:t>
            </a:r>
            <a:r>
              <a:rPr sz="2000" dirty="0" err="1">
                <a:solidFill>
                  <a:schemeClr val="tx1">
                    <a:lumMod val="85000"/>
                    <a:lumOff val="15000"/>
                  </a:schemeClr>
                </a:solidFill>
                <a:latin typeface="Myriad Pro"/>
                <a:ea typeface="Myriad Pro"/>
                <a:cs typeface="Myriad Pro"/>
              </a:rPr>
              <a:t>现有业务信息</a:t>
            </a:r>
            <a:endParaRPr sz="2000" dirty="0"/>
          </a:p>
        </p:txBody>
      </p:sp>
      <p:graphicFrame>
        <p:nvGraphicFramePr>
          <p:cNvPr id="37" name="Table 37"/>
          <p:cNvGraphicFramePr>
            <a:graphicFrameLocks/>
          </p:cNvGraphicFramePr>
          <p:nvPr>
            <p:extLst>
              <p:ext uri="{D42A27DB-BD31-4B8C-83A1-F6EECF244321}">
                <p14:modId xmlns:p14="http://schemas.microsoft.com/office/powerpoint/2010/main" val="4240584777"/>
              </p:ext>
            </p:extLst>
          </p:nvPr>
        </p:nvGraphicFramePr>
        <p:xfrm>
          <a:off x="252473" y="982060"/>
          <a:ext cx="11430445" cy="5396195"/>
        </p:xfrm>
        <a:graphic>
          <a:graphicData uri="http://schemas.openxmlformats.org/drawingml/2006/table">
            <a:tbl>
              <a:tblPr/>
              <a:tblGrid>
                <a:gridCol w="1951996">
                  <a:extLst>
                    <a:ext uri="{9D8B030D-6E8A-4147-A177-3AD203B41FA5}">
                      <a16:colId xmlns:a16="http://schemas.microsoft.com/office/drawing/2014/main" val="20000"/>
                    </a:ext>
                  </a:extLst>
                </a:gridCol>
                <a:gridCol w="1257433">
                  <a:extLst>
                    <a:ext uri="{9D8B030D-6E8A-4147-A177-3AD203B41FA5}">
                      <a16:colId xmlns:a16="http://schemas.microsoft.com/office/drawing/2014/main" val="20001"/>
                    </a:ext>
                  </a:extLst>
                </a:gridCol>
                <a:gridCol w="1247372">
                  <a:extLst>
                    <a:ext uri="{9D8B030D-6E8A-4147-A177-3AD203B41FA5}">
                      <a16:colId xmlns:a16="http://schemas.microsoft.com/office/drawing/2014/main" val="20002"/>
                    </a:ext>
                  </a:extLst>
                </a:gridCol>
                <a:gridCol w="1287612">
                  <a:extLst>
                    <a:ext uri="{9D8B030D-6E8A-4147-A177-3AD203B41FA5}">
                      <a16:colId xmlns:a16="http://schemas.microsoft.com/office/drawing/2014/main" val="20003"/>
                    </a:ext>
                  </a:extLst>
                </a:gridCol>
                <a:gridCol w="1116600">
                  <a:extLst>
                    <a:ext uri="{9D8B030D-6E8A-4147-A177-3AD203B41FA5}">
                      <a16:colId xmlns:a16="http://schemas.microsoft.com/office/drawing/2014/main" val="20004"/>
                    </a:ext>
                  </a:extLst>
                </a:gridCol>
                <a:gridCol w="1086422">
                  <a:extLst>
                    <a:ext uri="{9D8B030D-6E8A-4147-A177-3AD203B41FA5}">
                      <a16:colId xmlns:a16="http://schemas.microsoft.com/office/drawing/2014/main" val="20005"/>
                    </a:ext>
                  </a:extLst>
                </a:gridCol>
                <a:gridCol w="1197076">
                  <a:extLst>
                    <a:ext uri="{9D8B030D-6E8A-4147-A177-3AD203B41FA5}">
                      <a16:colId xmlns:a16="http://schemas.microsoft.com/office/drawing/2014/main" val="20006"/>
                    </a:ext>
                  </a:extLst>
                </a:gridCol>
                <a:gridCol w="1237314">
                  <a:extLst>
                    <a:ext uri="{9D8B030D-6E8A-4147-A177-3AD203B41FA5}">
                      <a16:colId xmlns:a16="http://schemas.microsoft.com/office/drawing/2014/main" val="20007"/>
                    </a:ext>
                  </a:extLst>
                </a:gridCol>
                <a:gridCol w="1048620">
                  <a:extLst>
                    <a:ext uri="{9D8B030D-6E8A-4147-A177-3AD203B41FA5}">
                      <a16:colId xmlns:a16="http://schemas.microsoft.com/office/drawing/2014/main" val="20008"/>
                    </a:ext>
                  </a:extLst>
                </a:gridCol>
              </a:tblGrid>
              <a:tr h="756779">
                <a:tc>
                  <a:txBody>
                    <a:bodyPr/>
                    <a:lstStyle/>
                    <a:p>
                      <a:pPr marL="0" marR="0" lvl="0" indent="0" algn="ctr">
                        <a:lnSpc>
                          <a:spcPct val="100000"/>
                        </a:lnSpc>
                        <a:buNone/>
                        <a:defRPr/>
                      </a:pPr>
                      <a:r>
                        <a:rPr sz="900" b="1" i="0" u="none" strike="noStrike" cap="none" dirty="0" err="1">
                          <a:solidFill>
                            <a:schemeClr val="bg1"/>
                          </a:solidFill>
                          <a:latin typeface="微软雅黑"/>
                          <a:ea typeface="微软雅黑"/>
                          <a:cs typeface="微软雅黑"/>
                        </a:rPr>
                        <a:t>Бренды</a:t>
                      </a:r>
                      <a:r>
                        <a:rPr sz="900" b="1" i="0" u="none" strike="noStrike" cap="none" dirty="0">
                          <a:solidFill>
                            <a:schemeClr val="bg1"/>
                          </a:solidFill>
                          <a:latin typeface="微软雅黑"/>
                          <a:ea typeface="微软雅黑"/>
                          <a:cs typeface="微软雅黑"/>
                        </a:rPr>
                        <a:t> </a:t>
                      </a:r>
                      <a:r>
                        <a:rPr sz="900" b="1" i="0" u="none" strike="noStrike" cap="none" dirty="0" err="1">
                          <a:solidFill>
                            <a:schemeClr val="bg1"/>
                          </a:solidFill>
                          <a:latin typeface="微软雅黑"/>
                          <a:ea typeface="微软雅黑"/>
                          <a:cs typeface="微软雅黑"/>
                        </a:rPr>
                        <a:t>в</a:t>
                      </a:r>
                      <a:r>
                        <a:rPr sz="900" b="1" i="0" u="none" strike="noStrike" cap="none" dirty="0">
                          <a:solidFill>
                            <a:schemeClr val="bg1"/>
                          </a:solidFill>
                          <a:latin typeface="微软雅黑"/>
                          <a:ea typeface="微软雅黑"/>
                          <a:cs typeface="微软雅黑"/>
                        </a:rPr>
                        <a:t> </a:t>
                      </a:r>
                      <a:r>
                        <a:rPr sz="900" b="1" i="0" u="none" strike="noStrike" cap="none" dirty="0" err="1">
                          <a:solidFill>
                            <a:schemeClr val="bg1"/>
                          </a:solidFill>
                          <a:latin typeface="微软雅黑"/>
                          <a:ea typeface="微软雅黑"/>
                          <a:cs typeface="微软雅黑"/>
                        </a:rPr>
                        <a:t>портфолио</a:t>
                      </a:r>
                      <a:r>
                        <a:rPr sz="900" b="1" i="0" u="none" strike="noStrike" cap="none" dirty="0">
                          <a:solidFill>
                            <a:schemeClr val="bg1"/>
                          </a:solidFill>
                          <a:latin typeface="微软雅黑"/>
                          <a:ea typeface="微软雅黑"/>
                          <a:cs typeface="微软雅黑"/>
                        </a:rPr>
                        <a:t> </a:t>
                      </a:r>
                      <a:r>
                        <a:rPr sz="900" b="1" i="0" u="none" strike="noStrike" cap="none" dirty="0" err="1">
                          <a:solidFill>
                            <a:schemeClr val="bg1"/>
                          </a:solidFill>
                          <a:latin typeface="微软雅黑"/>
                          <a:ea typeface="微软雅黑"/>
                          <a:cs typeface="微软雅黑"/>
                        </a:rPr>
                        <a:t>кандидата</a:t>
                      </a:r>
                      <a:r>
                        <a:rPr sz="900" b="1" i="0" u="none" strike="noStrike" cap="none" dirty="0">
                          <a:solidFill>
                            <a:schemeClr val="bg1"/>
                          </a:solidFill>
                          <a:latin typeface="微软雅黑"/>
                          <a:ea typeface="微软雅黑"/>
                          <a:cs typeface="微软雅黑"/>
                        </a:rPr>
                        <a:t> </a:t>
                      </a:r>
                      <a:endParaRPr lang="en-US" sz="900" b="1" i="0" u="none" strike="noStrike" cap="none" dirty="0">
                        <a:solidFill>
                          <a:schemeClr val="bg1"/>
                        </a:solidFill>
                        <a:latin typeface="微软雅黑"/>
                        <a:ea typeface="微软雅黑"/>
                        <a:cs typeface="微软雅黑"/>
                      </a:endParaRPr>
                    </a:p>
                    <a:p>
                      <a:pPr marL="0" marR="0" lvl="0" indent="0" algn="ctr">
                        <a:lnSpc>
                          <a:spcPct val="100000"/>
                        </a:lnSpc>
                        <a:buNone/>
                        <a:defRPr/>
                      </a:pPr>
                      <a:r>
                        <a:rPr lang="ru-RU" sz="900" b="1" i="0" u="none" strike="noStrike" cap="none" spc="0" dirty="0" err="1">
                          <a:solidFill>
                            <a:schemeClr val="bg2">
                              <a:lumMod val="90000"/>
                            </a:schemeClr>
                          </a:solidFill>
                          <a:latin typeface="微软雅黑"/>
                          <a:ea typeface="微软雅黑"/>
                          <a:cs typeface="微软雅黑"/>
                        </a:rPr>
                        <a:t>候选人的品牌组合</a:t>
                      </a:r>
                      <a:endParaRPr sz="900" b="1" i="0" u="none" strike="noStrike" cap="none" dirty="0">
                        <a:solidFill>
                          <a:schemeClr val="bg2">
                            <a:lumMod val="90000"/>
                          </a:schemeClr>
                        </a:solidFill>
                        <a:latin typeface="Modern H Medium"/>
                        <a:ea typeface="Modern H Medium"/>
                        <a:cs typeface="Modern H Medium"/>
                      </a:endParaRPr>
                    </a:p>
                  </a:txBody>
                  <a:tcPr marL="110863" marR="110863" marT="41573" marB="41573" anchor="ctr">
                    <a:lnL w="9525" algn="ctr">
                      <a:solidFill>
                        <a:schemeClr val="bg1">
                          <a:lumMod val="50000"/>
                        </a:schemeClr>
                      </a:solidFill>
                    </a:lnL>
                    <a:lnR w="12700" algn="ctr">
                      <a:solidFill>
                        <a:schemeClr val="tx1"/>
                      </a:solidFill>
                    </a:lnR>
                    <a:lnT w="9525" algn="ctr">
                      <a:solidFill>
                        <a:schemeClr val="bg1">
                          <a:lumMod val="50000"/>
                        </a:schemeClr>
                      </a:solidFill>
                    </a:lnT>
                    <a:lnB w="12700" algn="ctr">
                      <a:solidFill>
                        <a:schemeClr val="tx1"/>
                      </a:solidFill>
                    </a:lnB>
                    <a:solidFill>
                      <a:srgbClr val="194D48"/>
                    </a:solidFill>
                  </a:tcPr>
                </a:tc>
                <a:tc>
                  <a:txBody>
                    <a:bodyPr/>
                    <a:lstStyle/>
                    <a:p>
                      <a:pPr marL="0" marR="0" lvl="0" indent="0" algn="ctr">
                        <a:lnSpc>
                          <a:spcPct val="100000"/>
                        </a:lnSpc>
                        <a:buNone/>
                        <a:defRPr/>
                      </a:pPr>
                      <a:r>
                        <a:rPr lang="en-US" sz="900" b="1" i="0" u="none" strike="noStrike" cap="none" dirty="0">
                          <a:solidFill>
                            <a:schemeClr val="bg1"/>
                          </a:solidFill>
                          <a:latin typeface="微软雅黑"/>
                          <a:ea typeface="微软雅黑"/>
                          <a:cs typeface="微软雅黑"/>
                        </a:rPr>
                        <a:t>BMW</a:t>
                      </a:r>
                      <a:endParaRPr sz="900" b="1" i="0" u="none" strike="noStrike" cap="none" dirty="0">
                        <a:solidFill>
                          <a:schemeClr val="bg1"/>
                        </a:solidFill>
                        <a:latin typeface="微软雅黑"/>
                        <a:ea typeface="微软雅黑"/>
                        <a:cs typeface="微软雅黑"/>
                      </a:endParaRPr>
                    </a:p>
                  </a:txBody>
                  <a:tcPr marT="34290" marB="34290" anchor="ctr">
                    <a:lnL w="12700" algn="ctr">
                      <a:solidFill>
                        <a:schemeClr val="tx1"/>
                      </a:solidFill>
                    </a:lnL>
                    <a:lnR w="12700" algn="ctr">
                      <a:solidFill>
                        <a:schemeClr val="tx1"/>
                      </a:solidFill>
                    </a:lnR>
                    <a:lnT w="9525" algn="ctr">
                      <a:solidFill>
                        <a:schemeClr val="bg1">
                          <a:lumMod val="50000"/>
                        </a:schemeClr>
                      </a:solidFill>
                    </a:lnT>
                    <a:lnB w="12700" algn="ctr">
                      <a:solidFill>
                        <a:schemeClr val="tx1"/>
                      </a:solidFill>
                    </a:lnB>
                    <a:solidFill>
                      <a:srgbClr val="194D48"/>
                    </a:solidFill>
                  </a:tcPr>
                </a:tc>
                <a:tc>
                  <a:txBody>
                    <a:bodyPr/>
                    <a:lstStyle/>
                    <a:p>
                      <a:pPr marL="0" marR="0" lvl="0" indent="0" algn="ctr">
                        <a:lnSpc>
                          <a:spcPct val="100000"/>
                        </a:lnSpc>
                        <a:buNone/>
                        <a:defRPr/>
                      </a:pPr>
                      <a:r>
                        <a:rPr lang="en-US" sz="900" b="1" i="0" u="none" strike="noStrike" cap="none" dirty="0">
                          <a:solidFill>
                            <a:schemeClr val="bg1"/>
                          </a:solidFill>
                          <a:latin typeface="微软雅黑"/>
                          <a:ea typeface="微软雅黑"/>
                          <a:cs typeface="微软雅黑"/>
                        </a:rPr>
                        <a:t>Mercedes-Benz</a:t>
                      </a:r>
                      <a:endParaRPr sz="900" b="1" i="0" u="none" strike="noStrike" cap="none" dirty="0">
                        <a:solidFill>
                          <a:schemeClr val="bg1"/>
                        </a:solidFill>
                        <a:latin typeface="微软雅黑"/>
                        <a:ea typeface="微软雅黑"/>
                        <a:cs typeface="微软雅黑"/>
                      </a:endParaRPr>
                    </a:p>
                  </a:txBody>
                  <a:tcPr marT="34290" marB="34290" anchor="ctr">
                    <a:lnL w="12700" algn="ctr">
                      <a:solidFill>
                        <a:schemeClr val="tx1"/>
                      </a:solidFill>
                    </a:lnL>
                    <a:lnR w="12700" algn="ctr">
                      <a:solidFill>
                        <a:schemeClr val="tx1"/>
                      </a:solidFill>
                    </a:lnR>
                    <a:lnT w="9525" algn="ctr">
                      <a:solidFill>
                        <a:schemeClr val="bg1">
                          <a:lumMod val="50000"/>
                        </a:schemeClr>
                      </a:solidFill>
                    </a:lnT>
                    <a:lnB w="12700" algn="ctr">
                      <a:solidFill>
                        <a:schemeClr val="tx1"/>
                      </a:solidFill>
                    </a:lnB>
                    <a:solidFill>
                      <a:srgbClr val="194D48"/>
                    </a:solidFill>
                  </a:tcPr>
                </a:tc>
                <a:tc>
                  <a:txBody>
                    <a:bodyPr/>
                    <a:lstStyle/>
                    <a:p>
                      <a:pPr marL="0" marR="0" lvl="0" indent="0" algn="ctr">
                        <a:lnSpc>
                          <a:spcPct val="100000"/>
                        </a:lnSpc>
                        <a:buNone/>
                        <a:defRPr/>
                      </a:pPr>
                      <a:r>
                        <a:rPr lang="en-US" sz="900" b="1" i="0" u="none" strike="noStrike" cap="none" dirty="0">
                          <a:solidFill>
                            <a:schemeClr val="bg1"/>
                          </a:solidFill>
                          <a:latin typeface="微软雅黑"/>
                          <a:ea typeface="微软雅黑"/>
                          <a:cs typeface="微软雅黑"/>
                        </a:rPr>
                        <a:t>Porsche</a:t>
                      </a:r>
                      <a:endParaRPr sz="900" b="1" i="0" u="none" strike="noStrike" cap="none" dirty="0">
                        <a:solidFill>
                          <a:schemeClr val="bg1"/>
                        </a:solidFill>
                        <a:latin typeface="微软雅黑"/>
                        <a:ea typeface="微软雅黑"/>
                        <a:cs typeface="微软雅黑"/>
                      </a:endParaRPr>
                    </a:p>
                  </a:txBody>
                  <a:tcPr marT="34290" marB="34290" anchor="ctr">
                    <a:lnL w="12700" algn="ctr">
                      <a:solidFill>
                        <a:schemeClr val="tx1"/>
                      </a:solidFill>
                    </a:lnL>
                    <a:lnR w="12700" algn="ctr">
                      <a:solidFill>
                        <a:schemeClr val="tx1"/>
                      </a:solidFill>
                    </a:lnR>
                    <a:lnT w="9525" algn="ctr">
                      <a:solidFill>
                        <a:schemeClr val="bg1">
                          <a:lumMod val="50000"/>
                        </a:schemeClr>
                      </a:solidFill>
                    </a:lnT>
                    <a:lnB w="12700" algn="ctr">
                      <a:solidFill>
                        <a:schemeClr val="tx1"/>
                      </a:solidFill>
                    </a:lnB>
                    <a:solidFill>
                      <a:srgbClr val="194D48"/>
                    </a:solidFill>
                  </a:tcPr>
                </a:tc>
                <a:tc>
                  <a:txBody>
                    <a:bodyPr/>
                    <a:lstStyle/>
                    <a:p>
                      <a:pPr marL="0" marR="0" lvl="0" indent="0" algn="ctr">
                        <a:lnSpc>
                          <a:spcPct val="100000"/>
                        </a:lnSpc>
                        <a:buNone/>
                        <a:defRPr/>
                      </a:pPr>
                      <a:r>
                        <a:rPr lang="en-US" sz="900" b="1" i="0" u="none" strike="noStrike" cap="none" dirty="0">
                          <a:solidFill>
                            <a:schemeClr val="bg1"/>
                          </a:solidFill>
                          <a:latin typeface="微软雅黑"/>
                          <a:ea typeface="微软雅黑"/>
                          <a:cs typeface="微软雅黑"/>
                        </a:rPr>
                        <a:t>Audi</a:t>
                      </a:r>
                      <a:endParaRPr sz="900" b="1" i="0" u="none" strike="noStrike" cap="none" dirty="0">
                        <a:solidFill>
                          <a:schemeClr val="bg1"/>
                        </a:solidFill>
                        <a:latin typeface="微软雅黑"/>
                        <a:ea typeface="微软雅黑"/>
                        <a:cs typeface="微软雅黑"/>
                      </a:endParaRPr>
                    </a:p>
                  </a:txBody>
                  <a:tcPr marT="34290" marB="34290" anchor="ctr">
                    <a:lnL w="12700" algn="ctr">
                      <a:solidFill>
                        <a:schemeClr val="tx1"/>
                      </a:solidFill>
                    </a:lnL>
                    <a:lnR w="12700" algn="ctr">
                      <a:solidFill>
                        <a:schemeClr val="tx1"/>
                      </a:solidFill>
                    </a:lnR>
                    <a:lnT w="9525" algn="ctr">
                      <a:solidFill>
                        <a:schemeClr val="bg1">
                          <a:lumMod val="50000"/>
                        </a:schemeClr>
                      </a:solidFill>
                    </a:lnT>
                    <a:lnB w="12700" algn="ctr">
                      <a:solidFill>
                        <a:schemeClr val="tx1"/>
                      </a:solidFill>
                    </a:lnB>
                    <a:solidFill>
                      <a:srgbClr val="194D48"/>
                    </a:solidFill>
                  </a:tcPr>
                </a:tc>
                <a:tc>
                  <a:txBody>
                    <a:bodyPr/>
                    <a:lstStyle/>
                    <a:p>
                      <a:pPr marL="0" marR="0" lvl="0" indent="0" algn="ctr">
                        <a:lnSpc>
                          <a:spcPct val="100000"/>
                        </a:lnSpc>
                        <a:buNone/>
                        <a:defRPr/>
                      </a:pPr>
                      <a:r>
                        <a:rPr lang="en-US" sz="900" b="1" i="0" u="none" strike="noStrike" cap="none" dirty="0">
                          <a:solidFill>
                            <a:schemeClr val="bg1"/>
                          </a:solidFill>
                          <a:latin typeface="微软雅黑"/>
                          <a:ea typeface="微软雅黑"/>
                          <a:cs typeface="微软雅黑"/>
                        </a:rPr>
                        <a:t>Lexus</a:t>
                      </a:r>
                      <a:endParaRPr sz="900" b="1" i="0" u="none" strike="noStrike" cap="none" dirty="0">
                        <a:solidFill>
                          <a:schemeClr val="bg1"/>
                        </a:solidFill>
                        <a:latin typeface="微软雅黑"/>
                        <a:ea typeface="微软雅黑"/>
                        <a:cs typeface="微软雅黑"/>
                      </a:endParaRPr>
                    </a:p>
                  </a:txBody>
                  <a:tcPr marT="34290" marB="34290" anchor="ctr">
                    <a:lnL w="12700" algn="ctr">
                      <a:solidFill>
                        <a:schemeClr val="tx1"/>
                      </a:solidFill>
                    </a:lnL>
                    <a:lnR w="12700" algn="ctr">
                      <a:solidFill>
                        <a:schemeClr val="tx1"/>
                      </a:solidFill>
                    </a:lnR>
                    <a:lnT w="9525" algn="ctr">
                      <a:solidFill>
                        <a:schemeClr val="bg1">
                          <a:lumMod val="50000"/>
                        </a:schemeClr>
                      </a:solidFill>
                    </a:lnT>
                    <a:lnB w="12700" algn="ctr">
                      <a:solidFill>
                        <a:schemeClr val="tx1"/>
                      </a:solidFill>
                    </a:lnB>
                    <a:solidFill>
                      <a:srgbClr val="194D48"/>
                    </a:solidFill>
                  </a:tcPr>
                </a:tc>
                <a:tc>
                  <a:txBody>
                    <a:bodyPr/>
                    <a:lstStyle/>
                    <a:p>
                      <a:pPr marL="0" marR="0" lvl="0" indent="0" algn="ctr">
                        <a:lnSpc>
                          <a:spcPct val="100000"/>
                        </a:lnSpc>
                        <a:buNone/>
                        <a:defRPr/>
                      </a:pPr>
                      <a:r>
                        <a:rPr lang="en-US" sz="900" b="1" i="0" u="none" strike="noStrike" cap="none" dirty="0">
                          <a:solidFill>
                            <a:schemeClr val="bg1"/>
                          </a:solidFill>
                          <a:latin typeface="微软雅黑"/>
                          <a:ea typeface="微软雅黑"/>
                          <a:cs typeface="微软雅黑"/>
                        </a:rPr>
                        <a:t>JLR</a:t>
                      </a:r>
                      <a:endParaRPr sz="900" b="1" i="0" u="none" strike="noStrike" cap="none" dirty="0">
                        <a:solidFill>
                          <a:schemeClr val="bg1"/>
                        </a:solidFill>
                        <a:latin typeface="微软雅黑"/>
                        <a:ea typeface="微软雅黑"/>
                        <a:cs typeface="微软雅黑"/>
                      </a:endParaRPr>
                    </a:p>
                  </a:txBody>
                  <a:tcPr marT="34290" marB="34290" anchor="ctr">
                    <a:lnL w="12700" algn="ctr">
                      <a:solidFill>
                        <a:schemeClr val="tx1"/>
                      </a:solidFill>
                    </a:lnL>
                    <a:lnR w="12700" algn="ctr">
                      <a:solidFill>
                        <a:schemeClr val="tx1"/>
                      </a:solidFill>
                    </a:lnR>
                    <a:lnT w="9525" algn="ctr">
                      <a:solidFill>
                        <a:schemeClr val="bg1">
                          <a:lumMod val="50000"/>
                        </a:schemeClr>
                      </a:solidFill>
                    </a:lnT>
                    <a:lnB w="12700" algn="ctr">
                      <a:solidFill>
                        <a:schemeClr val="tx1"/>
                      </a:solidFill>
                    </a:lnB>
                    <a:solidFill>
                      <a:srgbClr val="194D48"/>
                    </a:solidFill>
                  </a:tcPr>
                </a:tc>
                <a:tc>
                  <a:txBody>
                    <a:bodyPr/>
                    <a:lstStyle/>
                    <a:p>
                      <a:pPr marL="0" marR="0" lvl="0" indent="0" algn="ctr">
                        <a:lnSpc>
                          <a:spcPct val="100000"/>
                        </a:lnSpc>
                        <a:buNone/>
                        <a:defRPr/>
                      </a:pPr>
                      <a:r>
                        <a:rPr lang="en-US" sz="900" b="1" i="0" u="none" strike="noStrike" cap="none" dirty="0">
                          <a:solidFill>
                            <a:schemeClr val="bg1"/>
                          </a:solidFill>
                          <a:latin typeface="微软雅黑"/>
                          <a:ea typeface="微软雅黑"/>
                          <a:cs typeface="微软雅黑"/>
                        </a:rPr>
                        <a:t>Infiniti</a:t>
                      </a:r>
                      <a:endParaRPr sz="900" b="1" i="0" u="none" strike="noStrike" cap="none" dirty="0">
                        <a:solidFill>
                          <a:schemeClr val="bg1"/>
                        </a:solidFill>
                        <a:latin typeface="微软雅黑"/>
                        <a:ea typeface="微软雅黑"/>
                        <a:cs typeface="微软雅黑"/>
                      </a:endParaRPr>
                    </a:p>
                  </a:txBody>
                  <a:tcPr marT="34290" marB="34290" anchor="ctr">
                    <a:lnL w="12700" algn="ctr">
                      <a:solidFill>
                        <a:schemeClr val="tx1"/>
                      </a:solidFill>
                    </a:lnL>
                    <a:lnR w="12700" algn="ctr">
                      <a:solidFill>
                        <a:schemeClr val="tx1"/>
                      </a:solidFill>
                    </a:lnR>
                    <a:lnT w="9525" algn="ctr">
                      <a:solidFill>
                        <a:schemeClr val="bg1">
                          <a:lumMod val="50000"/>
                        </a:schemeClr>
                      </a:solidFill>
                    </a:lnT>
                    <a:lnB w="12700" algn="ctr">
                      <a:solidFill>
                        <a:schemeClr val="tx1"/>
                      </a:solidFill>
                    </a:lnB>
                    <a:solidFill>
                      <a:srgbClr val="194D48"/>
                    </a:solidFill>
                  </a:tcPr>
                </a:tc>
                <a:tc>
                  <a:txBody>
                    <a:bodyPr/>
                    <a:lstStyle/>
                    <a:p>
                      <a:pPr marL="0" marR="0" lvl="0" indent="0" algn="ctr">
                        <a:lnSpc>
                          <a:spcPct val="100000"/>
                        </a:lnSpc>
                        <a:buNone/>
                        <a:defRPr/>
                      </a:pPr>
                      <a:r>
                        <a:rPr lang="en-US" sz="900" b="1" i="0" u="none" strike="noStrike" cap="none" dirty="0">
                          <a:solidFill>
                            <a:schemeClr val="bg1"/>
                          </a:solidFill>
                          <a:latin typeface="微软雅黑"/>
                          <a:ea typeface="微软雅黑"/>
                          <a:cs typeface="微软雅黑"/>
                        </a:rPr>
                        <a:t>Lixiang</a:t>
                      </a:r>
                      <a:endParaRPr sz="900" b="1" i="0" u="none" strike="noStrike" cap="none" dirty="0">
                        <a:solidFill>
                          <a:schemeClr val="bg1"/>
                        </a:solidFill>
                        <a:latin typeface="微软雅黑"/>
                        <a:ea typeface="微软雅黑"/>
                        <a:cs typeface="微软雅黑"/>
                      </a:endParaRPr>
                    </a:p>
                  </a:txBody>
                  <a:tcPr marT="34290" marB="34290" anchor="ctr">
                    <a:lnL w="12700" algn="ctr">
                      <a:solidFill>
                        <a:schemeClr val="tx1"/>
                      </a:solidFill>
                    </a:lnL>
                    <a:lnR w="9525" algn="ctr">
                      <a:solidFill>
                        <a:schemeClr val="bg1">
                          <a:lumMod val="50000"/>
                        </a:schemeClr>
                      </a:solidFill>
                    </a:lnR>
                    <a:lnT w="9525" algn="ctr">
                      <a:solidFill>
                        <a:schemeClr val="bg1">
                          <a:lumMod val="50000"/>
                        </a:schemeClr>
                      </a:solidFill>
                    </a:lnT>
                    <a:lnB w="12700" algn="ctr">
                      <a:solidFill>
                        <a:schemeClr val="tx1"/>
                      </a:solidFill>
                    </a:lnB>
                    <a:solidFill>
                      <a:srgbClr val="194D48"/>
                    </a:solidFill>
                  </a:tcPr>
                </a:tc>
                <a:extLst>
                  <a:ext uri="{0D108BD9-81ED-4DB2-BD59-A6C34878D82A}">
                    <a16:rowId xmlns:a16="http://schemas.microsoft.com/office/drawing/2014/main" val="10000"/>
                  </a:ext>
                </a:extLst>
              </a:tr>
              <a:tr h="369920">
                <a:tc>
                  <a:txBody>
                    <a:bodyPr/>
                    <a:lstStyle/>
                    <a:p>
                      <a:pPr marL="0" marR="0" lvl="0" indent="0" algn="ctr">
                        <a:lnSpc>
                          <a:spcPct val="100000"/>
                        </a:lnSpc>
                        <a:buNone/>
                        <a:defRPr/>
                      </a:pPr>
                      <a:r>
                        <a:rPr sz="900" b="0" i="0" u="none" strike="noStrike" cap="none" dirty="0" err="1">
                          <a:solidFill>
                            <a:schemeClr val="tx1"/>
                          </a:solidFill>
                          <a:latin typeface="微软雅黑"/>
                          <a:ea typeface="微软雅黑"/>
                          <a:cs typeface="微软雅黑"/>
                        </a:rPr>
                        <a:t>Начало</a:t>
                      </a:r>
                      <a:r>
                        <a:rPr sz="900" b="0" i="0" u="none" strike="noStrike" cap="none" dirty="0">
                          <a:solidFill>
                            <a:schemeClr val="tx1"/>
                          </a:solidFill>
                          <a:latin typeface="微软雅黑"/>
                          <a:ea typeface="微软雅黑"/>
                          <a:cs typeface="微软雅黑"/>
                        </a:rPr>
                        <a:t> </a:t>
                      </a:r>
                      <a:r>
                        <a:rPr sz="900" b="0" i="0" u="none" strike="noStrike" cap="none" dirty="0" err="1">
                          <a:solidFill>
                            <a:schemeClr val="tx1"/>
                          </a:solidFill>
                          <a:latin typeface="微软雅黑"/>
                          <a:ea typeface="微软雅黑"/>
                          <a:cs typeface="微软雅黑"/>
                        </a:rPr>
                        <a:t>деятельности</a:t>
                      </a:r>
                      <a:r>
                        <a:rPr sz="900" b="0" i="0" u="none" strike="noStrike" cap="none" dirty="0">
                          <a:solidFill>
                            <a:schemeClr val="tx1"/>
                          </a:solidFill>
                          <a:latin typeface="微软雅黑"/>
                          <a:ea typeface="微软雅黑"/>
                          <a:cs typeface="微软雅黑"/>
                        </a:rPr>
                        <a:t> </a:t>
                      </a:r>
                      <a:endParaRPr lang="en-US" sz="900" b="0" i="0" u="none" strike="noStrike" cap="none" dirty="0">
                        <a:solidFill>
                          <a:schemeClr val="tx1"/>
                        </a:solidFill>
                        <a:latin typeface="微软雅黑"/>
                        <a:ea typeface="微软雅黑"/>
                        <a:cs typeface="微软雅黑"/>
                      </a:endParaRPr>
                    </a:p>
                    <a:p>
                      <a:pPr marL="0" marR="0" lvl="0" indent="0" algn="ctr">
                        <a:lnSpc>
                          <a:spcPct val="100000"/>
                        </a:lnSpc>
                        <a:buNone/>
                        <a:defRPr/>
                      </a:pPr>
                      <a:r>
                        <a:rPr sz="900" b="0" i="0" u="none" strike="noStrike" cap="none" dirty="0" err="1">
                          <a:solidFill>
                            <a:schemeClr val="bg1">
                              <a:lumMod val="75000"/>
                            </a:schemeClr>
                          </a:solidFill>
                          <a:latin typeface="微软雅黑"/>
                          <a:ea typeface="微软雅黑"/>
                          <a:cs typeface="微软雅黑"/>
                        </a:rPr>
                        <a:t>业务开始时间</a:t>
                      </a:r>
                      <a:endParaRPr sz="900" b="0" i="0" u="none" strike="noStrike" cap="none" dirty="0">
                        <a:solidFill>
                          <a:schemeClr val="bg1">
                            <a:lumMod val="75000"/>
                          </a:schemeClr>
                        </a:solidFill>
                        <a:latin typeface="微软雅黑"/>
                        <a:ea typeface="微软雅黑"/>
                        <a:cs typeface="微软雅黑"/>
                      </a:endParaRPr>
                    </a:p>
                  </a:txBody>
                  <a:tcPr marL="0" marR="0" marT="0" marB="0" anchor="ctr">
                    <a:lnL w="9525" algn="ctr">
                      <a:solidFill>
                        <a:schemeClr val="bg1">
                          <a:lumMod val="50000"/>
                        </a:schemeClr>
                      </a:solidFill>
                    </a:lnL>
                    <a:lnR w="12700" algn="ctr">
                      <a:solidFill>
                        <a:schemeClr val="tx1"/>
                      </a:solidFill>
                    </a:lnR>
                    <a:lnT w="12700" algn="ctr">
                      <a:solidFill>
                        <a:schemeClr val="tx1"/>
                      </a:solidFill>
                    </a:lnT>
                    <a:lnB w="12700" algn="ctr">
                      <a:solidFill>
                        <a:schemeClr val="tx1"/>
                      </a:solidFill>
                    </a:lnB>
                    <a:noFill/>
                  </a:tcPr>
                </a:tc>
                <a:tc>
                  <a:txBody>
                    <a:bodyPr/>
                    <a:lstStyle/>
                    <a:p>
                      <a:pPr marL="0" marR="0" lvl="0" indent="0" algn="ctr">
                        <a:lnSpc>
                          <a:spcPct val="100000"/>
                        </a:lnSpc>
                        <a:buNone/>
                        <a:defRPr/>
                      </a:pPr>
                      <a:r>
                        <a:rPr sz="900" b="0" i="0" u="none" strike="noStrike" cap="none" dirty="0">
                          <a:solidFill>
                            <a:schemeClr val="tx1"/>
                          </a:solidFill>
                          <a:latin typeface="微软雅黑"/>
                          <a:ea typeface="微软雅黑"/>
                          <a:cs typeface="微软雅黑"/>
                        </a:rPr>
                        <a:t>DD/MM/YYYY</a:t>
                      </a:r>
                    </a:p>
                  </a:txBody>
                  <a:tcPr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r>
                        <a:rPr lang="ru-RU" sz="900" b="0" i="0" u="none" strike="noStrike" cap="none" spc="0" dirty="0">
                          <a:solidFill>
                            <a:schemeClr val="tx1"/>
                          </a:solidFill>
                          <a:latin typeface="微软雅黑"/>
                          <a:ea typeface="微软雅黑"/>
                          <a:cs typeface="微软雅黑"/>
                        </a:rPr>
                        <a:t>DD/MM/YYYY</a:t>
                      </a:r>
                      <a:endParaRPr sz="900" b="0" i="0" u="none" strike="noStrike" cap="none" dirty="0">
                        <a:solidFill>
                          <a:schemeClr val="tx1"/>
                        </a:solidFill>
                        <a:latin typeface="微软雅黑"/>
                        <a:ea typeface="微软雅黑"/>
                        <a:cs typeface="微软雅黑"/>
                      </a:endParaRPr>
                    </a:p>
                  </a:txBody>
                  <a:tcPr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r>
                        <a:rPr lang="ru-RU" sz="900" b="0" i="0" u="none" strike="noStrike" cap="none" spc="0" dirty="0">
                          <a:solidFill>
                            <a:schemeClr val="tx1"/>
                          </a:solidFill>
                          <a:latin typeface="微软雅黑"/>
                          <a:ea typeface="微软雅黑"/>
                          <a:cs typeface="微软雅黑"/>
                        </a:rPr>
                        <a:t>DD/MM/YYYY</a:t>
                      </a:r>
                      <a:endParaRPr sz="900" b="0" i="0" u="none" strike="noStrike" cap="none" dirty="0">
                        <a:solidFill>
                          <a:schemeClr val="tx1"/>
                        </a:solidFill>
                        <a:latin typeface="微软雅黑"/>
                        <a:ea typeface="微软雅黑"/>
                        <a:cs typeface="微软雅黑"/>
                      </a:endParaRPr>
                    </a:p>
                  </a:txBody>
                  <a:tcPr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r>
                        <a:rPr lang="ru-RU" sz="900" b="0" i="0" u="none" strike="noStrike" cap="none" spc="0" dirty="0">
                          <a:solidFill>
                            <a:schemeClr val="tx1"/>
                          </a:solidFill>
                          <a:latin typeface="微软雅黑"/>
                          <a:ea typeface="微软雅黑"/>
                          <a:cs typeface="微软雅黑"/>
                        </a:rPr>
                        <a:t>DD/MM/YYYY</a:t>
                      </a:r>
                      <a:endParaRPr sz="900" b="0" i="0" u="none" strike="noStrike" cap="none" dirty="0">
                        <a:solidFill>
                          <a:schemeClr val="tx1"/>
                        </a:solidFill>
                        <a:latin typeface="微软雅黑"/>
                        <a:ea typeface="微软雅黑"/>
                        <a:cs typeface="微软雅黑"/>
                      </a:endParaRPr>
                    </a:p>
                  </a:txBody>
                  <a:tcPr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r>
                        <a:rPr lang="ru-RU" sz="900" b="0" i="0" u="none" strike="noStrike" cap="none" spc="0" dirty="0">
                          <a:solidFill>
                            <a:schemeClr val="tx1"/>
                          </a:solidFill>
                          <a:latin typeface="微软雅黑"/>
                          <a:ea typeface="微软雅黑"/>
                          <a:cs typeface="微软雅黑"/>
                        </a:rPr>
                        <a:t>DD/MM/YYYY</a:t>
                      </a:r>
                      <a:endParaRPr sz="900" b="0" i="0" u="none" strike="noStrike" cap="none" dirty="0">
                        <a:solidFill>
                          <a:schemeClr val="tx1"/>
                        </a:solidFill>
                        <a:latin typeface="微软雅黑"/>
                        <a:ea typeface="微软雅黑"/>
                        <a:cs typeface="微软雅黑"/>
                      </a:endParaRPr>
                    </a:p>
                  </a:txBody>
                  <a:tcPr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r>
                        <a:rPr lang="ru-RU" sz="900" b="0" i="0" u="none" strike="noStrike" cap="none" spc="0">
                          <a:solidFill>
                            <a:schemeClr val="tx1"/>
                          </a:solidFill>
                          <a:latin typeface="微软雅黑"/>
                          <a:ea typeface="微软雅黑"/>
                          <a:cs typeface="微软雅黑"/>
                        </a:rPr>
                        <a:t>DD/MM/YYYY</a:t>
                      </a:r>
                      <a:endParaRPr sz="900" b="0" i="0" u="none" strike="noStrike" cap="none">
                        <a:solidFill>
                          <a:schemeClr val="tx1"/>
                        </a:solidFill>
                        <a:latin typeface="微软雅黑"/>
                        <a:ea typeface="微软雅黑"/>
                        <a:cs typeface="微软雅黑"/>
                      </a:endParaRPr>
                    </a:p>
                  </a:txBody>
                  <a:tcPr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r>
                        <a:rPr lang="ru-RU" sz="900" b="0" i="0" u="none" strike="noStrike" cap="none" spc="0">
                          <a:solidFill>
                            <a:schemeClr val="tx1"/>
                          </a:solidFill>
                          <a:latin typeface="微软雅黑"/>
                          <a:ea typeface="微软雅黑"/>
                          <a:cs typeface="微软雅黑"/>
                        </a:rPr>
                        <a:t>DD/MM/YYYY</a:t>
                      </a:r>
                      <a:endParaRPr sz="900" b="0" i="0" u="none" strike="noStrike" cap="none">
                        <a:solidFill>
                          <a:schemeClr val="tx1"/>
                        </a:solidFill>
                        <a:latin typeface="微软雅黑"/>
                        <a:ea typeface="微软雅黑"/>
                        <a:cs typeface="微软雅黑"/>
                      </a:endParaRPr>
                    </a:p>
                  </a:txBody>
                  <a:tcPr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r>
                        <a:rPr lang="ru-RU" sz="900" b="0" i="0" u="none" strike="noStrike" cap="none" spc="0">
                          <a:solidFill>
                            <a:schemeClr val="tx1"/>
                          </a:solidFill>
                          <a:latin typeface="微软雅黑"/>
                          <a:ea typeface="微软雅黑"/>
                          <a:cs typeface="微软雅黑"/>
                        </a:rPr>
                        <a:t>DD/MM/YYYY</a:t>
                      </a:r>
                      <a:endParaRPr sz="900" b="0" i="0" u="none" strike="noStrike" cap="none">
                        <a:solidFill>
                          <a:schemeClr val="tx1"/>
                        </a:solidFill>
                        <a:latin typeface="微软雅黑"/>
                        <a:ea typeface="微软雅黑"/>
                        <a:cs typeface="微软雅黑"/>
                      </a:endParaRPr>
                    </a:p>
                  </a:txBody>
                  <a:tcPr marT="0" marB="0" anchor="ctr">
                    <a:lnL w="12700" algn="ctr">
                      <a:solidFill>
                        <a:schemeClr val="tx1"/>
                      </a:solidFill>
                    </a:lnL>
                    <a:lnR w="9525" algn="ctr">
                      <a:solidFill>
                        <a:schemeClr val="bg1">
                          <a:lumMod val="50000"/>
                        </a:schemeClr>
                      </a:solidFill>
                    </a:lnR>
                    <a:lnT w="12700" algn="ctr">
                      <a:solidFill>
                        <a:schemeClr val="tx1"/>
                      </a:solidFill>
                    </a:lnT>
                    <a:lnB w="12700" algn="ctr">
                      <a:solidFill>
                        <a:schemeClr val="tx1"/>
                      </a:solidFill>
                    </a:lnB>
                    <a:solidFill>
                      <a:schemeClr val="bg1"/>
                    </a:solidFill>
                  </a:tcPr>
                </a:tc>
                <a:extLst>
                  <a:ext uri="{0D108BD9-81ED-4DB2-BD59-A6C34878D82A}">
                    <a16:rowId xmlns:a16="http://schemas.microsoft.com/office/drawing/2014/main" val="10001"/>
                  </a:ext>
                </a:extLst>
              </a:tr>
              <a:tr h="449710">
                <a:tc>
                  <a:txBody>
                    <a:bodyPr/>
                    <a:lstStyle/>
                    <a:p>
                      <a:pPr marL="0" marR="0" lvl="0" indent="0" algn="ctr">
                        <a:lnSpc>
                          <a:spcPct val="100000"/>
                        </a:lnSpc>
                        <a:buNone/>
                        <a:defRPr/>
                      </a:pPr>
                      <a:r>
                        <a:rPr sz="900" b="0" i="0" u="none" strike="noStrike" cap="none" dirty="0" err="1">
                          <a:solidFill>
                            <a:schemeClr val="tx1"/>
                          </a:solidFill>
                          <a:latin typeface="微软雅黑"/>
                          <a:ea typeface="微软雅黑"/>
                          <a:cs typeface="微软雅黑"/>
                        </a:rPr>
                        <a:t>Площадь</a:t>
                      </a:r>
                      <a:r>
                        <a:rPr sz="900" b="0" i="0" u="none" strike="noStrike" cap="none" dirty="0">
                          <a:solidFill>
                            <a:schemeClr val="tx1"/>
                          </a:solidFill>
                          <a:latin typeface="微软雅黑"/>
                          <a:ea typeface="微软雅黑"/>
                          <a:cs typeface="微软雅黑"/>
                        </a:rPr>
                        <a:t> </a:t>
                      </a:r>
                      <a:r>
                        <a:rPr sz="900" b="0" i="0" u="none" strike="noStrike" cap="none" dirty="0" err="1">
                          <a:solidFill>
                            <a:schemeClr val="tx1"/>
                          </a:solidFill>
                          <a:latin typeface="微软雅黑"/>
                          <a:ea typeface="微软雅黑"/>
                          <a:cs typeface="微软雅黑"/>
                        </a:rPr>
                        <a:t>шоурума</a:t>
                      </a:r>
                      <a:r>
                        <a:rPr sz="900" b="0" i="0" u="none" strike="noStrike" cap="none" dirty="0">
                          <a:solidFill>
                            <a:schemeClr val="tx1"/>
                          </a:solidFill>
                          <a:latin typeface="微软雅黑"/>
                          <a:ea typeface="微软雅黑"/>
                          <a:cs typeface="微软雅黑"/>
                        </a:rPr>
                        <a:t>/ </a:t>
                      </a:r>
                      <a:r>
                        <a:rPr sz="900" b="0" i="0" u="none" strike="noStrike" cap="none" dirty="0" err="1">
                          <a:solidFill>
                            <a:schemeClr val="tx1"/>
                          </a:solidFill>
                          <a:latin typeface="微软雅黑"/>
                          <a:ea typeface="微软雅黑"/>
                          <a:cs typeface="微软雅黑"/>
                        </a:rPr>
                        <a:t>сервиса</a:t>
                      </a:r>
                      <a:r>
                        <a:rPr sz="900" b="0" i="0" u="none" strike="noStrike" cap="none" dirty="0">
                          <a:solidFill>
                            <a:schemeClr val="tx1"/>
                          </a:solidFill>
                          <a:latin typeface="微软雅黑"/>
                          <a:ea typeface="微软雅黑"/>
                          <a:cs typeface="微软雅黑"/>
                        </a:rPr>
                        <a:t> </a:t>
                      </a:r>
                      <a:endParaRPr lang="en-US" sz="900" b="0" i="0" u="none" strike="noStrike" cap="none" dirty="0">
                        <a:solidFill>
                          <a:schemeClr val="tx1"/>
                        </a:solidFill>
                        <a:latin typeface="微软雅黑"/>
                        <a:ea typeface="微软雅黑"/>
                        <a:cs typeface="微软雅黑"/>
                      </a:endParaRPr>
                    </a:p>
                    <a:p>
                      <a:pPr marL="0" marR="0" lvl="0" indent="0" algn="ctr">
                        <a:lnSpc>
                          <a:spcPct val="100000"/>
                        </a:lnSpc>
                        <a:buNone/>
                        <a:defRPr/>
                      </a:pPr>
                      <a:r>
                        <a:rPr sz="900" b="0" i="0" u="none" strike="noStrike" cap="none" dirty="0" err="1">
                          <a:solidFill>
                            <a:schemeClr val="bg1">
                              <a:lumMod val="75000"/>
                            </a:schemeClr>
                          </a:solidFill>
                          <a:latin typeface="微软雅黑"/>
                          <a:ea typeface="微软雅黑"/>
                          <a:cs typeface="微软雅黑"/>
                        </a:rPr>
                        <a:t>展示厅</a:t>
                      </a:r>
                      <a:r>
                        <a:rPr sz="900" b="0" i="0" u="none" strike="noStrike" cap="none" dirty="0">
                          <a:solidFill>
                            <a:schemeClr val="bg1">
                              <a:lumMod val="75000"/>
                            </a:schemeClr>
                          </a:solidFill>
                          <a:latin typeface="微软雅黑"/>
                          <a:ea typeface="微软雅黑"/>
                          <a:cs typeface="微软雅黑"/>
                        </a:rPr>
                        <a:t>/</a:t>
                      </a:r>
                      <a:r>
                        <a:rPr sz="900" b="0" i="0" u="none" strike="noStrike" cap="none" dirty="0" err="1">
                          <a:solidFill>
                            <a:schemeClr val="bg1">
                              <a:lumMod val="75000"/>
                            </a:schemeClr>
                          </a:solidFill>
                          <a:latin typeface="微软雅黑"/>
                          <a:ea typeface="微软雅黑"/>
                          <a:cs typeface="微软雅黑"/>
                        </a:rPr>
                        <a:t>维修站面积</a:t>
                      </a:r>
                      <a:endParaRPr sz="900" b="0" i="0" u="none" strike="noStrike" cap="none" dirty="0">
                        <a:solidFill>
                          <a:schemeClr val="bg1">
                            <a:lumMod val="75000"/>
                          </a:schemeClr>
                        </a:solidFill>
                        <a:latin typeface="Modern H Medium"/>
                        <a:ea typeface="Modern H Medium"/>
                        <a:cs typeface="Modern H Medium"/>
                      </a:endParaRPr>
                    </a:p>
                  </a:txBody>
                  <a:tcPr marL="0" marR="0" marT="0" marB="0" anchor="ctr">
                    <a:lnL w="9525" algn="ctr">
                      <a:solidFill>
                        <a:schemeClr val="bg1">
                          <a:lumMod val="50000"/>
                        </a:schemeClr>
                      </a:solidFill>
                    </a:lnL>
                    <a:lnR w="12700" algn="ctr">
                      <a:solidFill>
                        <a:schemeClr val="tx1"/>
                      </a:solidFill>
                    </a:lnR>
                    <a:lnT w="12700" algn="ctr">
                      <a:solidFill>
                        <a:schemeClr val="tx1"/>
                      </a:solidFill>
                    </a:lnT>
                    <a:lnB w="12700" algn="ctr">
                      <a:solidFill>
                        <a:schemeClr val="tx1"/>
                      </a:solidFill>
                    </a:lnB>
                    <a:noFill/>
                  </a:tcPr>
                </a:tc>
                <a:tc>
                  <a:txBody>
                    <a:bodyPr/>
                    <a:lstStyle/>
                    <a:p>
                      <a:pPr marL="0" marR="0" lvl="0" indent="0" algn="ctr">
                        <a:lnSpc>
                          <a:spcPct val="100000"/>
                        </a:lnSpc>
                        <a:buNone/>
                        <a:defRPr/>
                      </a:pPr>
                      <a:r>
                        <a:rPr sz="900" b="0" i="0" u="none" strike="noStrike" cap="none">
                          <a:solidFill>
                            <a:schemeClr val="tx1"/>
                          </a:solidFill>
                          <a:latin typeface="微软雅黑"/>
                          <a:ea typeface="微软雅黑"/>
                          <a:cs typeface="微软雅黑"/>
                        </a:rPr>
                        <a:t>**m</a:t>
                      </a:r>
                      <a:r>
                        <a:rPr sz="900" b="0" i="0" u="none" strike="noStrike" cap="none" baseline="30000">
                          <a:solidFill>
                            <a:schemeClr val="tx1"/>
                          </a:solidFill>
                          <a:latin typeface="微软雅黑"/>
                          <a:ea typeface="微软雅黑"/>
                          <a:cs typeface="微软雅黑"/>
                        </a:rPr>
                        <a:t>2</a:t>
                      </a:r>
                      <a:r>
                        <a:rPr sz="900" b="0" i="0" u="none" strike="noStrike" cap="none">
                          <a:solidFill>
                            <a:schemeClr val="tx1"/>
                          </a:solidFill>
                          <a:latin typeface="微软雅黑"/>
                          <a:ea typeface="微软雅黑"/>
                          <a:cs typeface="微软雅黑"/>
                        </a:rPr>
                        <a:t>/**m</a:t>
                      </a:r>
                      <a:r>
                        <a:rPr sz="900" b="0" i="0" u="none" strike="noStrike" cap="none" baseline="30000">
                          <a:solidFill>
                            <a:schemeClr val="tx1"/>
                          </a:solidFill>
                          <a:latin typeface="微软雅黑"/>
                          <a:ea typeface="微软雅黑"/>
                          <a:cs typeface="微软雅黑"/>
                        </a:rPr>
                        <a:t>2</a:t>
                      </a:r>
                      <a:endParaRPr sz="900"/>
                    </a:p>
                  </a:txBody>
                  <a:tcPr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r>
                        <a:rPr sz="900" b="0" i="0" u="none" strike="noStrike" cap="none">
                          <a:solidFill>
                            <a:schemeClr val="tx1"/>
                          </a:solidFill>
                          <a:latin typeface="微软雅黑"/>
                          <a:ea typeface="微软雅黑"/>
                          <a:cs typeface="微软雅黑"/>
                        </a:rPr>
                        <a:t>**m</a:t>
                      </a:r>
                      <a:r>
                        <a:rPr sz="900" b="0" i="0" u="none" strike="noStrike" cap="none" baseline="30000">
                          <a:solidFill>
                            <a:schemeClr val="tx1"/>
                          </a:solidFill>
                          <a:latin typeface="微软雅黑"/>
                          <a:ea typeface="微软雅黑"/>
                          <a:cs typeface="微软雅黑"/>
                        </a:rPr>
                        <a:t>2</a:t>
                      </a:r>
                      <a:r>
                        <a:rPr sz="900" b="0" i="0" u="none" strike="noStrike" cap="none">
                          <a:solidFill>
                            <a:schemeClr val="tx1"/>
                          </a:solidFill>
                          <a:latin typeface="微软雅黑"/>
                          <a:ea typeface="微软雅黑"/>
                          <a:cs typeface="微软雅黑"/>
                        </a:rPr>
                        <a:t>/**m</a:t>
                      </a:r>
                      <a:r>
                        <a:rPr sz="900" b="0" i="0" u="none" strike="noStrike" cap="none" baseline="30000">
                          <a:solidFill>
                            <a:schemeClr val="tx1"/>
                          </a:solidFill>
                          <a:latin typeface="微软雅黑"/>
                          <a:ea typeface="微软雅黑"/>
                          <a:cs typeface="微软雅黑"/>
                        </a:rPr>
                        <a:t>2</a:t>
                      </a:r>
                      <a:endParaRPr sz="900"/>
                    </a:p>
                  </a:txBody>
                  <a:tcPr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r>
                        <a:rPr sz="900" b="0" i="0" u="none" strike="noStrike" cap="none" dirty="0">
                          <a:solidFill>
                            <a:schemeClr val="tx1"/>
                          </a:solidFill>
                          <a:latin typeface="微软雅黑"/>
                          <a:ea typeface="微软雅黑"/>
                          <a:cs typeface="微软雅黑"/>
                        </a:rPr>
                        <a:t>**m</a:t>
                      </a:r>
                      <a:r>
                        <a:rPr sz="900" b="0" i="0" u="none" strike="noStrike" cap="none" baseline="30000" dirty="0">
                          <a:solidFill>
                            <a:schemeClr val="tx1"/>
                          </a:solidFill>
                          <a:latin typeface="微软雅黑"/>
                          <a:ea typeface="微软雅黑"/>
                          <a:cs typeface="微软雅黑"/>
                        </a:rPr>
                        <a:t>2</a:t>
                      </a:r>
                      <a:r>
                        <a:rPr sz="900" b="0" i="0" u="none" strike="noStrike" cap="none" dirty="0">
                          <a:solidFill>
                            <a:schemeClr val="tx1"/>
                          </a:solidFill>
                          <a:latin typeface="微软雅黑"/>
                          <a:ea typeface="微软雅黑"/>
                          <a:cs typeface="微软雅黑"/>
                        </a:rPr>
                        <a:t>/**m</a:t>
                      </a:r>
                      <a:r>
                        <a:rPr sz="900" b="0" i="0" u="none" strike="noStrike" cap="none" baseline="30000" dirty="0">
                          <a:solidFill>
                            <a:schemeClr val="tx1"/>
                          </a:solidFill>
                          <a:latin typeface="微软雅黑"/>
                          <a:ea typeface="微软雅黑"/>
                          <a:cs typeface="微软雅黑"/>
                        </a:rPr>
                        <a:t>2</a:t>
                      </a:r>
                      <a:endParaRPr sz="900" dirty="0"/>
                    </a:p>
                  </a:txBody>
                  <a:tcPr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r>
                        <a:rPr sz="900" b="0" i="0" u="none" strike="noStrike" cap="none" dirty="0">
                          <a:solidFill>
                            <a:schemeClr val="tx1"/>
                          </a:solidFill>
                          <a:latin typeface="微软雅黑"/>
                          <a:ea typeface="微软雅黑"/>
                          <a:cs typeface="微软雅黑"/>
                        </a:rPr>
                        <a:t>**m</a:t>
                      </a:r>
                      <a:r>
                        <a:rPr sz="900" b="0" i="0" u="none" strike="noStrike" cap="none" baseline="30000" dirty="0">
                          <a:solidFill>
                            <a:schemeClr val="tx1"/>
                          </a:solidFill>
                          <a:latin typeface="微软雅黑"/>
                          <a:ea typeface="微软雅黑"/>
                          <a:cs typeface="微软雅黑"/>
                        </a:rPr>
                        <a:t>2</a:t>
                      </a:r>
                      <a:r>
                        <a:rPr sz="900" b="0" i="0" u="none" strike="noStrike" cap="none" dirty="0">
                          <a:solidFill>
                            <a:schemeClr val="tx1"/>
                          </a:solidFill>
                          <a:latin typeface="微软雅黑"/>
                          <a:ea typeface="微软雅黑"/>
                          <a:cs typeface="微软雅黑"/>
                        </a:rPr>
                        <a:t>/**m</a:t>
                      </a:r>
                      <a:r>
                        <a:rPr sz="900" b="0" i="0" u="none" strike="noStrike" cap="none" baseline="30000" dirty="0">
                          <a:solidFill>
                            <a:schemeClr val="tx1"/>
                          </a:solidFill>
                          <a:latin typeface="微软雅黑"/>
                          <a:ea typeface="微软雅黑"/>
                          <a:cs typeface="微软雅黑"/>
                        </a:rPr>
                        <a:t>2</a:t>
                      </a:r>
                      <a:endParaRPr sz="900" dirty="0"/>
                    </a:p>
                  </a:txBody>
                  <a:tcPr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r>
                        <a:rPr sz="900" b="0" i="0" u="none" strike="noStrike" cap="none">
                          <a:solidFill>
                            <a:schemeClr val="tx1"/>
                          </a:solidFill>
                          <a:latin typeface="微软雅黑"/>
                          <a:ea typeface="微软雅黑"/>
                          <a:cs typeface="微软雅黑"/>
                        </a:rPr>
                        <a:t>**m</a:t>
                      </a:r>
                      <a:r>
                        <a:rPr sz="900" b="0" i="0" u="none" strike="noStrike" cap="none" baseline="30000">
                          <a:solidFill>
                            <a:schemeClr val="tx1"/>
                          </a:solidFill>
                          <a:latin typeface="微软雅黑"/>
                          <a:ea typeface="微软雅黑"/>
                          <a:cs typeface="微软雅黑"/>
                        </a:rPr>
                        <a:t>2</a:t>
                      </a:r>
                      <a:r>
                        <a:rPr sz="900" b="0" i="0" u="none" strike="noStrike" cap="none">
                          <a:solidFill>
                            <a:schemeClr val="tx1"/>
                          </a:solidFill>
                          <a:latin typeface="微软雅黑"/>
                          <a:ea typeface="微软雅黑"/>
                          <a:cs typeface="微软雅黑"/>
                        </a:rPr>
                        <a:t>/**m</a:t>
                      </a:r>
                      <a:r>
                        <a:rPr sz="900" b="0" i="0" u="none" strike="noStrike" cap="none" baseline="30000">
                          <a:solidFill>
                            <a:schemeClr val="tx1"/>
                          </a:solidFill>
                          <a:latin typeface="微软雅黑"/>
                          <a:ea typeface="微软雅黑"/>
                          <a:cs typeface="微软雅黑"/>
                        </a:rPr>
                        <a:t>2</a:t>
                      </a:r>
                      <a:endParaRPr sz="900"/>
                    </a:p>
                  </a:txBody>
                  <a:tcPr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r>
                        <a:rPr sz="900" b="0" i="0" u="none" strike="noStrike" cap="none" dirty="0">
                          <a:solidFill>
                            <a:schemeClr val="tx1"/>
                          </a:solidFill>
                          <a:latin typeface="微软雅黑"/>
                          <a:ea typeface="微软雅黑"/>
                          <a:cs typeface="微软雅黑"/>
                        </a:rPr>
                        <a:t>**m</a:t>
                      </a:r>
                      <a:r>
                        <a:rPr sz="900" b="0" i="0" u="none" strike="noStrike" cap="none" baseline="30000" dirty="0">
                          <a:solidFill>
                            <a:schemeClr val="tx1"/>
                          </a:solidFill>
                          <a:latin typeface="微软雅黑"/>
                          <a:ea typeface="微软雅黑"/>
                          <a:cs typeface="微软雅黑"/>
                        </a:rPr>
                        <a:t>2</a:t>
                      </a:r>
                      <a:r>
                        <a:rPr sz="900" b="0" i="0" u="none" strike="noStrike" cap="none" dirty="0">
                          <a:solidFill>
                            <a:schemeClr val="tx1"/>
                          </a:solidFill>
                          <a:latin typeface="微软雅黑"/>
                          <a:ea typeface="微软雅黑"/>
                          <a:cs typeface="微软雅黑"/>
                        </a:rPr>
                        <a:t>/**m</a:t>
                      </a:r>
                      <a:r>
                        <a:rPr sz="900" b="0" i="0" u="none" strike="noStrike" cap="none" baseline="30000" dirty="0">
                          <a:solidFill>
                            <a:schemeClr val="tx1"/>
                          </a:solidFill>
                          <a:latin typeface="微软雅黑"/>
                          <a:ea typeface="微软雅黑"/>
                          <a:cs typeface="微软雅黑"/>
                        </a:rPr>
                        <a:t>2</a:t>
                      </a:r>
                      <a:endParaRPr sz="900" dirty="0"/>
                    </a:p>
                  </a:txBody>
                  <a:tcPr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r>
                        <a:rPr sz="900" b="0" i="0" u="none" strike="noStrike" cap="none">
                          <a:solidFill>
                            <a:schemeClr val="tx1"/>
                          </a:solidFill>
                          <a:latin typeface="微软雅黑"/>
                          <a:ea typeface="微软雅黑"/>
                          <a:cs typeface="微软雅黑"/>
                        </a:rPr>
                        <a:t>**m</a:t>
                      </a:r>
                      <a:r>
                        <a:rPr sz="900" b="0" i="0" u="none" strike="noStrike" cap="none" baseline="30000">
                          <a:solidFill>
                            <a:schemeClr val="tx1"/>
                          </a:solidFill>
                          <a:latin typeface="微软雅黑"/>
                          <a:ea typeface="微软雅黑"/>
                          <a:cs typeface="微软雅黑"/>
                        </a:rPr>
                        <a:t>2</a:t>
                      </a:r>
                      <a:r>
                        <a:rPr sz="900" b="0" i="0" u="none" strike="noStrike" cap="none">
                          <a:solidFill>
                            <a:schemeClr val="tx1"/>
                          </a:solidFill>
                          <a:latin typeface="微软雅黑"/>
                          <a:ea typeface="微软雅黑"/>
                          <a:cs typeface="微软雅黑"/>
                        </a:rPr>
                        <a:t>/**m</a:t>
                      </a:r>
                      <a:r>
                        <a:rPr sz="900" b="0" i="0" u="none" strike="noStrike" cap="none" baseline="30000">
                          <a:solidFill>
                            <a:schemeClr val="tx1"/>
                          </a:solidFill>
                          <a:latin typeface="微软雅黑"/>
                          <a:ea typeface="微软雅黑"/>
                          <a:cs typeface="微软雅黑"/>
                        </a:rPr>
                        <a:t>2</a:t>
                      </a:r>
                      <a:endParaRPr sz="900"/>
                    </a:p>
                  </a:txBody>
                  <a:tcPr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r>
                        <a:rPr sz="900" b="0" i="0" u="none" strike="noStrike" cap="none">
                          <a:solidFill>
                            <a:schemeClr val="tx1"/>
                          </a:solidFill>
                          <a:latin typeface="微软雅黑"/>
                          <a:ea typeface="微软雅黑"/>
                          <a:cs typeface="微软雅黑"/>
                        </a:rPr>
                        <a:t>**m</a:t>
                      </a:r>
                      <a:r>
                        <a:rPr sz="900" b="0" i="0" u="none" strike="noStrike" cap="none" baseline="30000">
                          <a:solidFill>
                            <a:schemeClr val="tx1"/>
                          </a:solidFill>
                          <a:latin typeface="微软雅黑"/>
                          <a:ea typeface="微软雅黑"/>
                          <a:cs typeface="微软雅黑"/>
                        </a:rPr>
                        <a:t>2</a:t>
                      </a:r>
                      <a:r>
                        <a:rPr sz="900" b="0" i="0" u="none" strike="noStrike" cap="none">
                          <a:solidFill>
                            <a:schemeClr val="tx1"/>
                          </a:solidFill>
                          <a:latin typeface="微软雅黑"/>
                          <a:ea typeface="微软雅黑"/>
                          <a:cs typeface="微软雅黑"/>
                        </a:rPr>
                        <a:t>/**m</a:t>
                      </a:r>
                      <a:r>
                        <a:rPr sz="900" b="0" i="0" u="none" strike="noStrike" cap="none" baseline="30000">
                          <a:solidFill>
                            <a:schemeClr val="tx1"/>
                          </a:solidFill>
                          <a:latin typeface="微软雅黑"/>
                          <a:ea typeface="微软雅黑"/>
                          <a:cs typeface="微软雅黑"/>
                        </a:rPr>
                        <a:t>2</a:t>
                      </a:r>
                      <a:endParaRPr sz="900"/>
                    </a:p>
                  </a:txBody>
                  <a:tcPr marT="0" marB="0" anchor="ctr">
                    <a:lnL w="12700" algn="ctr">
                      <a:solidFill>
                        <a:schemeClr val="tx1"/>
                      </a:solidFill>
                    </a:lnL>
                    <a:lnR w="9525" algn="ctr">
                      <a:solidFill>
                        <a:schemeClr val="bg1">
                          <a:lumMod val="50000"/>
                        </a:schemeClr>
                      </a:solidFill>
                    </a:lnR>
                    <a:lnT w="12700" algn="ctr">
                      <a:solidFill>
                        <a:schemeClr val="tx1"/>
                      </a:solidFill>
                    </a:lnT>
                    <a:lnB w="12700" algn="ctr">
                      <a:solidFill>
                        <a:schemeClr val="tx1"/>
                      </a:solidFill>
                    </a:lnB>
                    <a:solidFill>
                      <a:schemeClr val="bg1"/>
                    </a:solidFill>
                  </a:tcPr>
                </a:tc>
                <a:extLst>
                  <a:ext uri="{0D108BD9-81ED-4DB2-BD59-A6C34878D82A}">
                    <a16:rowId xmlns:a16="http://schemas.microsoft.com/office/drawing/2014/main" val="10002"/>
                  </a:ext>
                </a:extLst>
              </a:tr>
              <a:tr h="514794">
                <a:tc>
                  <a:txBody>
                    <a:bodyPr/>
                    <a:lstStyle/>
                    <a:p>
                      <a:pPr marL="0" marR="0" lvl="0" indent="0" algn="ctr">
                        <a:lnSpc>
                          <a:spcPct val="100000"/>
                        </a:lnSpc>
                        <a:buNone/>
                        <a:defRPr/>
                      </a:pPr>
                      <a:r>
                        <a:rPr sz="900" b="0" i="0" u="none" strike="noStrike" cap="none" dirty="0" err="1">
                          <a:solidFill>
                            <a:schemeClr val="tx1"/>
                          </a:solidFill>
                          <a:latin typeface="微软雅黑"/>
                          <a:ea typeface="微软雅黑"/>
                          <a:cs typeface="微软雅黑"/>
                        </a:rPr>
                        <a:t>Тип</a:t>
                      </a:r>
                      <a:r>
                        <a:rPr sz="900" b="0" i="0" u="none" strike="noStrike" cap="none" dirty="0">
                          <a:solidFill>
                            <a:schemeClr val="tx1"/>
                          </a:solidFill>
                          <a:latin typeface="微软雅黑"/>
                          <a:ea typeface="微软雅黑"/>
                          <a:cs typeface="微软雅黑"/>
                        </a:rPr>
                        <a:t> </a:t>
                      </a:r>
                      <a:r>
                        <a:rPr sz="900" b="0" i="0" u="none" strike="noStrike" cap="none" dirty="0" err="1">
                          <a:solidFill>
                            <a:schemeClr val="tx1"/>
                          </a:solidFill>
                          <a:latin typeface="微软雅黑"/>
                          <a:ea typeface="微软雅黑"/>
                          <a:cs typeface="微软雅黑"/>
                        </a:rPr>
                        <a:t>дилерского</a:t>
                      </a:r>
                      <a:r>
                        <a:rPr sz="900" b="0" i="0" u="none" strike="noStrike" cap="none" dirty="0">
                          <a:solidFill>
                            <a:schemeClr val="tx1"/>
                          </a:solidFill>
                          <a:latin typeface="微软雅黑"/>
                          <a:ea typeface="微软雅黑"/>
                          <a:cs typeface="微软雅黑"/>
                        </a:rPr>
                        <a:t> </a:t>
                      </a:r>
                      <a:r>
                        <a:rPr sz="900" b="0" i="0" u="none" strike="noStrike" cap="none" dirty="0" err="1">
                          <a:solidFill>
                            <a:schemeClr val="tx1"/>
                          </a:solidFill>
                          <a:latin typeface="微软雅黑"/>
                          <a:ea typeface="微软雅黑"/>
                          <a:cs typeface="微软雅黑"/>
                        </a:rPr>
                        <a:t>центра</a:t>
                      </a:r>
                      <a:endParaRPr sz="900" dirty="0"/>
                    </a:p>
                    <a:p>
                      <a:pPr marL="0" marR="0" lvl="0" indent="0" algn="ctr">
                        <a:lnSpc>
                          <a:spcPct val="100000"/>
                        </a:lnSpc>
                        <a:buNone/>
                        <a:defRPr/>
                      </a:pPr>
                      <a:r>
                        <a:rPr sz="900" b="0" i="0" u="none" strike="noStrike" cap="none" dirty="0">
                          <a:solidFill>
                            <a:schemeClr val="tx1"/>
                          </a:solidFill>
                          <a:latin typeface="微软雅黑"/>
                          <a:ea typeface="微软雅黑"/>
                          <a:cs typeface="微软雅黑"/>
                        </a:rPr>
                        <a:t> (</a:t>
                      </a:r>
                      <a:r>
                        <a:rPr sz="900" b="0" i="0" u="none" strike="noStrike" cap="none" dirty="0" err="1">
                          <a:solidFill>
                            <a:schemeClr val="tx1"/>
                          </a:solidFill>
                          <a:latin typeface="微软雅黑"/>
                          <a:ea typeface="微软雅黑"/>
                          <a:cs typeface="微软雅黑"/>
                        </a:rPr>
                        <a:t>монобренд</a:t>
                      </a:r>
                      <a:r>
                        <a:rPr sz="900" b="0" i="0" u="none" strike="noStrike" cap="none" dirty="0">
                          <a:solidFill>
                            <a:schemeClr val="tx1"/>
                          </a:solidFill>
                          <a:latin typeface="微软雅黑"/>
                          <a:ea typeface="微软雅黑"/>
                          <a:cs typeface="微软雅黑"/>
                        </a:rPr>
                        <a:t> / </a:t>
                      </a:r>
                      <a:r>
                        <a:rPr sz="900" b="0" i="0" u="none" strike="noStrike" cap="none" dirty="0" err="1">
                          <a:solidFill>
                            <a:schemeClr val="tx1"/>
                          </a:solidFill>
                          <a:latin typeface="微软雅黑"/>
                          <a:ea typeface="微软雅黑"/>
                          <a:cs typeface="微软雅黑"/>
                        </a:rPr>
                        <a:t>мультибренд</a:t>
                      </a:r>
                      <a:r>
                        <a:rPr sz="900" b="0" i="0" u="none" strike="noStrike" cap="none" dirty="0">
                          <a:solidFill>
                            <a:schemeClr val="tx1"/>
                          </a:solidFill>
                          <a:latin typeface="微软雅黑"/>
                          <a:ea typeface="微软雅黑"/>
                          <a:cs typeface="微软雅黑"/>
                        </a:rPr>
                        <a:t>) </a:t>
                      </a:r>
                      <a:endParaRPr lang="en-US" sz="900" b="0" i="0" u="none" strike="noStrike" cap="none" dirty="0">
                        <a:solidFill>
                          <a:schemeClr val="tx1"/>
                        </a:solidFill>
                        <a:latin typeface="微软雅黑"/>
                        <a:ea typeface="微软雅黑"/>
                        <a:cs typeface="微软雅黑"/>
                      </a:endParaRPr>
                    </a:p>
                    <a:p>
                      <a:pPr marL="0" marR="0" lvl="0" indent="0" algn="ctr">
                        <a:lnSpc>
                          <a:spcPct val="100000"/>
                        </a:lnSpc>
                        <a:buNone/>
                        <a:defRPr/>
                      </a:pPr>
                      <a:r>
                        <a:rPr lang="ru-RU" sz="900" b="0" i="0" u="none" strike="noStrike" cap="none" spc="0" dirty="0" err="1">
                          <a:solidFill>
                            <a:schemeClr val="bg1">
                              <a:lumMod val="75000"/>
                            </a:schemeClr>
                          </a:solidFill>
                          <a:latin typeface="微软雅黑"/>
                          <a:ea typeface="微软雅黑"/>
                          <a:cs typeface="微软雅黑"/>
                        </a:rPr>
                        <a:t>经销中心类型（单一品牌</a:t>
                      </a:r>
                      <a:r>
                        <a:rPr lang="ru-RU" sz="900" b="0" i="0" u="none" strike="noStrike" cap="none" spc="0" dirty="0">
                          <a:solidFill>
                            <a:schemeClr val="bg1">
                              <a:lumMod val="75000"/>
                            </a:schemeClr>
                          </a:solidFill>
                          <a:latin typeface="微软雅黑"/>
                          <a:ea typeface="微软雅黑"/>
                          <a:cs typeface="微软雅黑"/>
                        </a:rPr>
                        <a:t>/</a:t>
                      </a:r>
                      <a:r>
                        <a:rPr lang="ru-RU" sz="900" b="0" i="0" u="none" strike="noStrike" cap="none" spc="0" dirty="0" err="1">
                          <a:solidFill>
                            <a:schemeClr val="bg1">
                              <a:lumMod val="75000"/>
                            </a:schemeClr>
                          </a:solidFill>
                          <a:latin typeface="微软雅黑"/>
                          <a:ea typeface="微软雅黑"/>
                          <a:cs typeface="微软雅黑"/>
                        </a:rPr>
                        <a:t>多品牌</a:t>
                      </a:r>
                      <a:r>
                        <a:rPr lang="ru-RU" sz="900" b="0" i="0" u="none" strike="noStrike" cap="none" spc="0" dirty="0">
                          <a:solidFill>
                            <a:schemeClr val="bg1">
                              <a:lumMod val="75000"/>
                            </a:schemeClr>
                          </a:solidFill>
                          <a:latin typeface="微软雅黑"/>
                          <a:ea typeface="微软雅黑"/>
                          <a:cs typeface="微软雅黑"/>
                        </a:rPr>
                        <a:t>）</a:t>
                      </a:r>
                      <a:endParaRPr sz="900" b="0" i="0" u="none" strike="noStrike" cap="none" dirty="0">
                        <a:solidFill>
                          <a:schemeClr val="bg1">
                            <a:lumMod val="75000"/>
                          </a:schemeClr>
                        </a:solidFill>
                        <a:latin typeface="Modern H Medium"/>
                        <a:ea typeface="Modern H Medium"/>
                        <a:cs typeface="Modern H Medium"/>
                      </a:endParaRPr>
                    </a:p>
                  </a:txBody>
                  <a:tcPr marL="0" marR="0" marT="0" marB="0" anchor="ctr">
                    <a:lnL w="9525" algn="ctr">
                      <a:solidFill>
                        <a:schemeClr val="bg1">
                          <a:lumMod val="50000"/>
                        </a:schemeClr>
                      </a:solidFill>
                    </a:lnL>
                    <a:lnR w="12700" algn="ctr">
                      <a:solidFill>
                        <a:schemeClr val="tx1"/>
                      </a:solidFill>
                    </a:lnR>
                    <a:lnT w="12700" algn="ctr">
                      <a:solidFill>
                        <a:schemeClr val="tx1"/>
                      </a:solidFill>
                    </a:lnT>
                    <a:lnB w="12700" algn="ctr">
                      <a:solidFill>
                        <a:schemeClr val="tx1"/>
                      </a:solidFill>
                    </a:lnB>
                    <a:noFill/>
                  </a:tcPr>
                </a:tc>
                <a:tc>
                  <a:txBody>
                    <a:bodyPr/>
                    <a:lstStyle/>
                    <a:p>
                      <a:pPr marL="0" marR="0" lvl="0" indent="0" algn="ctr">
                        <a:lnSpc>
                          <a:spcPct val="100000"/>
                        </a:lnSpc>
                        <a:buNone/>
                        <a:defRPr/>
                      </a:pPr>
                      <a:endParaRPr sz="900" b="0" i="0" u="none" strike="noStrike" cap="none" dirty="0">
                        <a:solidFill>
                          <a:schemeClr val="tx1"/>
                        </a:solidFill>
                        <a:latin typeface="微软雅黑"/>
                        <a:ea typeface="微软雅黑"/>
                        <a:cs typeface="微软雅黑"/>
                      </a:endParaRPr>
                    </a:p>
                  </a:txBody>
                  <a:tcPr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900" b="0" i="0" u="none" strike="noStrike" cap="none">
                        <a:solidFill>
                          <a:schemeClr val="tx1"/>
                        </a:solidFill>
                        <a:latin typeface="微软雅黑"/>
                        <a:ea typeface="微软雅黑"/>
                        <a:cs typeface="微软雅黑"/>
                      </a:endParaRPr>
                    </a:p>
                  </a:txBody>
                  <a:tcPr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900" b="0" i="0" u="none" strike="noStrike" cap="none" dirty="0">
                        <a:solidFill>
                          <a:schemeClr val="tx1"/>
                        </a:solidFill>
                        <a:latin typeface="微软雅黑"/>
                        <a:ea typeface="微软雅黑"/>
                        <a:cs typeface="微软雅黑"/>
                      </a:endParaRPr>
                    </a:p>
                  </a:txBody>
                  <a:tcPr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900" b="0" i="0" u="none" strike="noStrike" cap="none" dirty="0">
                        <a:solidFill>
                          <a:schemeClr val="tx1"/>
                        </a:solidFill>
                        <a:latin typeface="微软雅黑"/>
                        <a:ea typeface="微软雅黑"/>
                        <a:cs typeface="微软雅黑"/>
                      </a:endParaRPr>
                    </a:p>
                  </a:txBody>
                  <a:tcPr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900" b="0" i="0" u="none" strike="noStrike" cap="none" dirty="0">
                        <a:solidFill>
                          <a:schemeClr val="tx1"/>
                        </a:solidFill>
                        <a:latin typeface="微软雅黑"/>
                        <a:ea typeface="微软雅黑"/>
                        <a:cs typeface="微软雅黑"/>
                      </a:endParaRPr>
                    </a:p>
                  </a:txBody>
                  <a:tcPr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900" b="0" i="0" u="none" strike="noStrike" cap="none" dirty="0">
                        <a:solidFill>
                          <a:schemeClr val="tx1"/>
                        </a:solidFill>
                        <a:latin typeface="微软雅黑"/>
                        <a:ea typeface="微软雅黑"/>
                        <a:cs typeface="微软雅黑"/>
                      </a:endParaRPr>
                    </a:p>
                  </a:txBody>
                  <a:tcPr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900" b="0" i="0" u="none" strike="noStrike" cap="none" dirty="0">
                        <a:solidFill>
                          <a:schemeClr val="tx1"/>
                        </a:solidFill>
                        <a:latin typeface="微软雅黑"/>
                        <a:ea typeface="微软雅黑"/>
                        <a:cs typeface="微软雅黑"/>
                      </a:endParaRPr>
                    </a:p>
                  </a:txBody>
                  <a:tcPr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900" b="0" i="0" u="none" strike="noStrike" cap="none" dirty="0">
                        <a:solidFill>
                          <a:schemeClr val="tx1"/>
                        </a:solidFill>
                        <a:latin typeface="微软雅黑"/>
                        <a:ea typeface="微软雅黑"/>
                        <a:cs typeface="微软雅黑"/>
                      </a:endParaRPr>
                    </a:p>
                  </a:txBody>
                  <a:tcPr marT="0" marB="0" anchor="ctr">
                    <a:lnL w="12700" algn="ctr">
                      <a:solidFill>
                        <a:schemeClr val="tx1"/>
                      </a:solidFill>
                    </a:lnL>
                    <a:lnR w="9525" algn="ctr">
                      <a:solidFill>
                        <a:schemeClr val="bg1">
                          <a:lumMod val="50000"/>
                        </a:schemeClr>
                      </a:solidFill>
                    </a:lnR>
                    <a:lnT w="12700" algn="ctr">
                      <a:solidFill>
                        <a:schemeClr val="tx1"/>
                      </a:solidFill>
                    </a:lnT>
                    <a:lnB w="12700" algn="ctr">
                      <a:solidFill>
                        <a:schemeClr val="tx1"/>
                      </a:solidFill>
                    </a:lnB>
                    <a:solidFill>
                      <a:schemeClr val="bg1"/>
                    </a:solidFill>
                  </a:tcPr>
                </a:tc>
                <a:extLst>
                  <a:ext uri="{0D108BD9-81ED-4DB2-BD59-A6C34878D82A}">
                    <a16:rowId xmlns:a16="http://schemas.microsoft.com/office/drawing/2014/main" val="10003"/>
                  </a:ext>
                </a:extLst>
              </a:tr>
              <a:tr h="197176">
                <a:tc>
                  <a:txBody>
                    <a:bodyPr/>
                    <a:lstStyle/>
                    <a:p>
                      <a:pPr marL="0" marR="0" lvl="0" indent="0" algn="ctr">
                        <a:lnSpc>
                          <a:spcPct val="100000"/>
                        </a:lnSpc>
                        <a:buNone/>
                        <a:defRPr/>
                      </a:pPr>
                      <a:r>
                        <a:rPr sz="900" b="1" i="0" u="none" strike="noStrike" cap="none" dirty="0" err="1">
                          <a:solidFill>
                            <a:schemeClr val="tx1"/>
                          </a:solidFill>
                          <a:latin typeface="微软雅黑"/>
                          <a:ea typeface="微软雅黑"/>
                          <a:cs typeface="微软雅黑"/>
                        </a:rPr>
                        <a:t>Продажи</a:t>
                      </a:r>
                      <a:r>
                        <a:rPr sz="900" b="1" i="0" u="none" strike="noStrike" cap="none" dirty="0">
                          <a:solidFill>
                            <a:schemeClr val="tx1"/>
                          </a:solidFill>
                          <a:latin typeface="微软雅黑"/>
                          <a:ea typeface="微软雅黑"/>
                          <a:cs typeface="微软雅黑"/>
                        </a:rPr>
                        <a:t> 202</a:t>
                      </a:r>
                      <a:r>
                        <a:rPr lang="ru-RU" sz="900" b="1" i="0" u="none" strike="noStrike" cap="none" dirty="0">
                          <a:solidFill>
                            <a:schemeClr val="tx1"/>
                          </a:solidFill>
                          <a:latin typeface="微软雅黑"/>
                          <a:ea typeface="微软雅黑"/>
                          <a:cs typeface="微软雅黑"/>
                        </a:rPr>
                        <a:t>3</a:t>
                      </a:r>
                      <a:r>
                        <a:rPr sz="900" b="1" i="0" u="none" strike="noStrike" cap="none" dirty="0">
                          <a:solidFill>
                            <a:schemeClr val="tx1"/>
                          </a:solidFill>
                          <a:latin typeface="微软雅黑"/>
                          <a:ea typeface="微软雅黑"/>
                          <a:cs typeface="微软雅黑"/>
                        </a:rPr>
                        <a:t>, </a:t>
                      </a:r>
                      <a:r>
                        <a:rPr sz="900" b="1" i="0" u="none" strike="noStrike" cap="none" dirty="0" err="1">
                          <a:solidFill>
                            <a:schemeClr val="tx1"/>
                          </a:solidFill>
                          <a:latin typeface="微软雅黑"/>
                          <a:ea typeface="微软雅黑"/>
                          <a:cs typeface="微软雅黑"/>
                        </a:rPr>
                        <a:t>шт</a:t>
                      </a:r>
                      <a:r>
                        <a:rPr sz="900" b="1" i="0" u="none" strike="noStrike" cap="none" dirty="0">
                          <a:solidFill>
                            <a:schemeClr val="tx1"/>
                          </a:solidFill>
                          <a:latin typeface="微软雅黑"/>
                          <a:ea typeface="微软雅黑"/>
                          <a:cs typeface="微软雅黑"/>
                        </a:rPr>
                        <a:t>. </a:t>
                      </a:r>
                      <a:endParaRPr lang="en-US" sz="900" b="1" i="0" u="none" strike="noStrike" cap="none" dirty="0">
                        <a:solidFill>
                          <a:schemeClr val="tx1"/>
                        </a:solidFill>
                        <a:latin typeface="微软雅黑"/>
                        <a:ea typeface="微软雅黑"/>
                        <a:cs typeface="微软雅黑"/>
                      </a:endParaRPr>
                    </a:p>
                    <a:p>
                      <a:pPr marL="0" marR="0" lvl="0" indent="0" algn="ctr">
                        <a:lnSpc>
                          <a:spcPct val="100000"/>
                        </a:lnSpc>
                        <a:buNone/>
                        <a:defRPr/>
                      </a:pPr>
                      <a:r>
                        <a:rPr sz="900" b="0" i="0" u="none" strike="noStrike" cap="none" dirty="0">
                          <a:solidFill>
                            <a:schemeClr val="bg1">
                              <a:lumMod val="75000"/>
                            </a:schemeClr>
                          </a:solidFill>
                          <a:latin typeface="微软雅黑"/>
                          <a:ea typeface="微软雅黑"/>
                          <a:cs typeface="微软雅黑"/>
                        </a:rPr>
                        <a:t>202</a:t>
                      </a:r>
                      <a:r>
                        <a:rPr lang="ru-RU" sz="900" b="0" i="0" u="none" strike="noStrike" cap="none" dirty="0">
                          <a:solidFill>
                            <a:schemeClr val="bg1">
                              <a:lumMod val="75000"/>
                            </a:schemeClr>
                          </a:solidFill>
                          <a:latin typeface="微软雅黑"/>
                          <a:ea typeface="微软雅黑"/>
                          <a:cs typeface="微软雅黑"/>
                        </a:rPr>
                        <a:t>3</a:t>
                      </a:r>
                      <a:r>
                        <a:rPr sz="900" b="0" i="0" u="none" strike="noStrike" cap="none" dirty="0" err="1">
                          <a:solidFill>
                            <a:schemeClr val="bg1">
                              <a:lumMod val="75000"/>
                            </a:schemeClr>
                          </a:solidFill>
                          <a:latin typeface="微软雅黑"/>
                          <a:ea typeface="微软雅黑"/>
                          <a:cs typeface="微软雅黑"/>
                        </a:rPr>
                        <a:t>年销量</a:t>
                      </a:r>
                      <a:endParaRPr sz="900" dirty="0">
                        <a:solidFill>
                          <a:schemeClr val="bg1">
                            <a:lumMod val="75000"/>
                          </a:schemeClr>
                        </a:solidFill>
                      </a:endParaRPr>
                    </a:p>
                  </a:txBody>
                  <a:tcPr marL="0" marR="0" marT="0" marB="0" anchor="ctr">
                    <a:lnL w="9525" algn="ctr">
                      <a:solidFill>
                        <a:schemeClr val="bg1">
                          <a:lumMod val="50000"/>
                        </a:schemeClr>
                      </a:solidFill>
                    </a:lnL>
                    <a:lnR w="12700" algn="ctr">
                      <a:solidFill>
                        <a:schemeClr val="tx1"/>
                      </a:solidFill>
                    </a:lnR>
                    <a:lnT w="12700" algn="ctr">
                      <a:solidFill>
                        <a:schemeClr val="tx1"/>
                      </a:solidFill>
                    </a:lnT>
                    <a:lnB w="12700" cap="flat" cmpd="sng" algn="ctr">
                      <a:solidFill>
                        <a:schemeClr val="tx1"/>
                      </a:solidFill>
                      <a:prstDash val="solid"/>
                      <a:round/>
                      <a:headEnd type="none" w="med" len="med"/>
                      <a:tailEnd type="none" w="med" len="med"/>
                    </a:lnB>
                    <a:noFill/>
                  </a:tcPr>
                </a:tc>
                <a:tc>
                  <a:txBody>
                    <a:bodyPr/>
                    <a:lstStyle/>
                    <a:p>
                      <a:pPr marL="0" marR="0" lvl="0" indent="0" algn="ctr">
                        <a:lnSpc>
                          <a:spcPct val="100000"/>
                        </a:lnSpc>
                        <a:buNone/>
                        <a:defRPr/>
                      </a:pPr>
                      <a:endParaRPr sz="900" b="0" i="0" u="none" strike="noStrike" cap="none" dirty="0">
                        <a:solidFill>
                          <a:schemeClr val="tx1"/>
                        </a:solidFill>
                        <a:latin typeface="微软雅黑"/>
                        <a:ea typeface="微软雅黑"/>
                        <a:cs typeface="微软雅黑"/>
                      </a:endParaRPr>
                    </a:p>
                  </a:txBody>
                  <a:tcPr marT="0" marB="0" anchor="ctr">
                    <a:lnL w="12700" algn="ctr">
                      <a:solidFill>
                        <a:schemeClr val="tx1"/>
                      </a:solidFill>
                    </a:lnL>
                    <a:lnR w="12700" algn="ctr">
                      <a:solidFill>
                        <a:schemeClr val="tx1"/>
                      </a:solidFill>
                    </a:lnR>
                    <a:lnT w="12700" algn="ctr">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a:lnSpc>
                          <a:spcPct val="100000"/>
                        </a:lnSpc>
                        <a:buNone/>
                        <a:defRPr/>
                      </a:pPr>
                      <a:endParaRPr sz="900" b="0" i="0" u="none" strike="noStrike" cap="none">
                        <a:solidFill>
                          <a:schemeClr val="tx1"/>
                        </a:solidFill>
                        <a:latin typeface="微软雅黑"/>
                        <a:ea typeface="微软雅黑"/>
                        <a:cs typeface="微软雅黑"/>
                      </a:endParaRPr>
                    </a:p>
                  </a:txBody>
                  <a:tcPr marT="0" marB="0" anchor="ctr">
                    <a:lnL w="12700" algn="ctr">
                      <a:solidFill>
                        <a:schemeClr val="tx1"/>
                      </a:solidFill>
                    </a:lnL>
                    <a:lnR w="12700" algn="ctr">
                      <a:solidFill>
                        <a:schemeClr val="tx1"/>
                      </a:solidFill>
                    </a:lnR>
                    <a:lnT w="12700" algn="ctr">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a:lnSpc>
                          <a:spcPct val="100000"/>
                        </a:lnSpc>
                        <a:buNone/>
                        <a:defRPr/>
                      </a:pPr>
                      <a:endParaRPr sz="900" b="0" i="0" u="none" strike="noStrike" cap="none" dirty="0">
                        <a:solidFill>
                          <a:schemeClr val="tx1"/>
                        </a:solidFill>
                        <a:latin typeface="微软雅黑"/>
                        <a:ea typeface="微软雅黑"/>
                        <a:cs typeface="微软雅黑"/>
                      </a:endParaRPr>
                    </a:p>
                  </a:txBody>
                  <a:tcPr marT="0" marB="0" anchor="ctr">
                    <a:lnL w="12700" algn="ctr">
                      <a:solidFill>
                        <a:schemeClr val="tx1"/>
                      </a:solidFill>
                    </a:lnL>
                    <a:lnR w="12700" algn="ctr">
                      <a:solidFill>
                        <a:schemeClr val="tx1"/>
                      </a:solidFill>
                    </a:lnR>
                    <a:lnT w="12700" algn="ctr">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a:lnSpc>
                          <a:spcPct val="100000"/>
                        </a:lnSpc>
                        <a:buNone/>
                        <a:defRPr/>
                      </a:pPr>
                      <a:endParaRPr sz="900" b="0" i="0" u="none" strike="noStrike" cap="none" dirty="0">
                        <a:solidFill>
                          <a:schemeClr val="tx1"/>
                        </a:solidFill>
                        <a:latin typeface="微软雅黑"/>
                        <a:ea typeface="微软雅黑"/>
                        <a:cs typeface="微软雅黑"/>
                      </a:endParaRPr>
                    </a:p>
                  </a:txBody>
                  <a:tcPr marT="0" marB="0" anchor="ctr">
                    <a:lnL w="12700" algn="ctr">
                      <a:solidFill>
                        <a:schemeClr val="tx1"/>
                      </a:solidFill>
                    </a:lnL>
                    <a:lnR w="12700" algn="ctr">
                      <a:solidFill>
                        <a:schemeClr val="tx1"/>
                      </a:solidFill>
                    </a:lnR>
                    <a:lnT w="12700" algn="ctr">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a:lnSpc>
                          <a:spcPct val="100000"/>
                        </a:lnSpc>
                        <a:buNone/>
                        <a:defRPr/>
                      </a:pPr>
                      <a:endParaRPr sz="900" b="0" i="0" u="none" strike="noStrike" cap="none" dirty="0">
                        <a:solidFill>
                          <a:schemeClr val="tx1"/>
                        </a:solidFill>
                        <a:latin typeface="微软雅黑"/>
                        <a:ea typeface="微软雅黑"/>
                        <a:cs typeface="微软雅黑"/>
                      </a:endParaRPr>
                    </a:p>
                  </a:txBody>
                  <a:tcPr marT="0" marB="0" anchor="ctr">
                    <a:lnL w="12700" algn="ctr">
                      <a:solidFill>
                        <a:schemeClr val="tx1"/>
                      </a:solidFill>
                    </a:lnL>
                    <a:lnR w="12700" algn="ctr">
                      <a:solidFill>
                        <a:schemeClr val="tx1"/>
                      </a:solidFill>
                    </a:lnR>
                    <a:lnT w="12700" algn="ctr">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a:lnSpc>
                          <a:spcPct val="100000"/>
                        </a:lnSpc>
                        <a:buNone/>
                        <a:defRPr/>
                      </a:pPr>
                      <a:endParaRPr sz="900" b="0" i="0" u="none" strike="noStrike" cap="none" dirty="0">
                        <a:solidFill>
                          <a:schemeClr val="tx1"/>
                        </a:solidFill>
                        <a:latin typeface="微软雅黑"/>
                        <a:ea typeface="微软雅黑"/>
                        <a:cs typeface="微软雅黑"/>
                      </a:endParaRPr>
                    </a:p>
                  </a:txBody>
                  <a:tcPr marT="0" marB="0" anchor="ctr">
                    <a:lnL w="12700" algn="ctr">
                      <a:solidFill>
                        <a:schemeClr val="tx1"/>
                      </a:solidFill>
                    </a:lnL>
                    <a:lnR w="12700" algn="ctr">
                      <a:solidFill>
                        <a:schemeClr val="tx1"/>
                      </a:solidFill>
                    </a:lnR>
                    <a:lnT w="12700" algn="ctr">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a:lnSpc>
                          <a:spcPct val="100000"/>
                        </a:lnSpc>
                        <a:buNone/>
                        <a:defRPr/>
                      </a:pPr>
                      <a:endParaRPr sz="900" b="0" i="0" u="none" strike="noStrike" cap="none" dirty="0">
                        <a:solidFill>
                          <a:schemeClr val="tx1"/>
                        </a:solidFill>
                        <a:latin typeface="微软雅黑"/>
                        <a:ea typeface="微软雅黑"/>
                        <a:cs typeface="微软雅黑"/>
                      </a:endParaRPr>
                    </a:p>
                  </a:txBody>
                  <a:tcPr marT="0" marB="0" anchor="ctr">
                    <a:lnL w="12700" algn="ctr">
                      <a:solidFill>
                        <a:schemeClr val="tx1"/>
                      </a:solidFill>
                    </a:lnL>
                    <a:lnR w="12700" algn="ctr">
                      <a:solidFill>
                        <a:schemeClr val="tx1"/>
                      </a:solidFill>
                    </a:lnR>
                    <a:lnT w="12700" algn="ctr">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a:lnSpc>
                          <a:spcPct val="100000"/>
                        </a:lnSpc>
                        <a:buNone/>
                        <a:defRPr/>
                      </a:pPr>
                      <a:endParaRPr sz="900" b="0" i="0" u="none" strike="noStrike" cap="none" dirty="0">
                        <a:solidFill>
                          <a:schemeClr val="tx1"/>
                        </a:solidFill>
                        <a:latin typeface="微软雅黑"/>
                        <a:ea typeface="微软雅黑"/>
                        <a:cs typeface="微软雅黑"/>
                      </a:endParaRPr>
                    </a:p>
                  </a:txBody>
                  <a:tcPr marT="0" marB="0" anchor="ctr">
                    <a:lnL w="12700" algn="ctr">
                      <a:solidFill>
                        <a:schemeClr val="tx1"/>
                      </a:solidFill>
                    </a:lnL>
                    <a:lnR w="9525" algn="ctr">
                      <a:solidFill>
                        <a:schemeClr val="bg1">
                          <a:lumMod val="50000"/>
                        </a:schemeClr>
                      </a:solidFill>
                    </a:lnR>
                    <a:lnT w="12700" algn="ctr">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97176">
                <a:tc>
                  <a:txBody>
                    <a:bodyPr/>
                    <a:lstStyle/>
                    <a:p>
                      <a:pPr marL="0" marR="0" lvl="0" indent="0" algn="ctr">
                        <a:lnSpc>
                          <a:spcPct val="100000"/>
                        </a:lnSpc>
                        <a:buNone/>
                        <a:defRPr/>
                      </a:pPr>
                      <a:r>
                        <a:rPr lang="ru-RU" sz="900" b="1" i="0" u="none" strike="noStrike" cap="none" dirty="0">
                          <a:solidFill>
                            <a:schemeClr val="tx1"/>
                          </a:solidFill>
                          <a:latin typeface="微软雅黑"/>
                          <a:ea typeface="微软雅黑"/>
                          <a:cs typeface="微软雅黑"/>
                        </a:rPr>
                        <a:t>Продажи 2024, шт</a:t>
                      </a:r>
                      <a:r>
                        <a:rPr lang="ru-RU" sz="900" b="0" i="0" u="none" strike="noStrike" cap="none" dirty="0">
                          <a:solidFill>
                            <a:schemeClr val="tx1"/>
                          </a:solidFill>
                          <a:latin typeface="微软雅黑"/>
                          <a:ea typeface="微软雅黑"/>
                          <a:cs typeface="微软雅黑"/>
                        </a:rPr>
                        <a:t>. </a:t>
                      </a:r>
                    </a:p>
                    <a:p>
                      <a:pPr marL="0" marR="0" lvl="0" indent="0" algn="ctr">
                        <a:lnSpc>
                          <a:spcPct val="100000"/>
                        </a:lnSpc>
                        <a:buNone/>
                        <a:defRPr/>
                      </a:pPr>
                      <a:r>
                        <a:rPr lang="ru-RU" sz="900" b="0" i="0" u="none" strike="noStrike" cap="none" dirty="0">
                          <a:solidFill>
                            <a:schemeClr val="bg1">
                              <a:lumMod val="75000"/>
                            </a:schemeClr>
                          </a:solidFill>
                          <a:latin typeface="微软雅黑"/>
                          <a:ea typeface="微软雅黑"/>
                          <a:cs typeface="微软雅黑"/>
                        </a:rPr>
                        <a:t>2024</a:t>
                      </a:r>
                      <a:r>
                        <a:rPr lang="zh-CN" altLang="en-US" sz="900" b="0" i="0" u="none" strike="noStrike" cap="none" dirty="0">
                          <a:solidFill>
                            <a:schemeClr val="bg1">
                              <a:lumMod val="75000"/>
                            </a:schemeClr>
                          </a:solidFill>
                          <a:latin typeface="微软雅黑"/>
                          <a:ea typeface="微软雅黑"/>
                          <a:cs typeface="微软雅黑"/>
                        </a:rPr>
                        <a:t>年销量</a:t>
                      </a:r>
                      <a:endParaRPr lang="zh-CN" altLang="en-US" sz="900" dirty="0">
                        <a:solidFill>
                          <a:schemeClr val="bg1">
                            <a:lumMod val="75000"/>
                          </a:schemeClr>
                        </a:solidFill>
                      </a:endParaRPr>
                    </a:p>
                  </a:txBody>
                  <a:tcPr marL="0" marR="0" marT="0" marB="0" anchor="ctr">
                    <a:lnL w="9525"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lgn="ctr">
                      <a:solidFill>
                        <a:schemeClr val="tx1"/>
                      </a:solidFill>
                    </a:lnB>
                    <a:noFill/>
                  </a:tcPr>
                </a:tc>
                <a:tc>
                  <a:txBody>
                    <a:bodyPr/>
                    <a:lstStyle/>
                    <a:p>
                      <a:pPr marL="0" marR="0" lvl="0" indent="0" algn="ctr">
                        <a:lnSpc>
                          <a:spcPct val="100000"/>
                        </a:lnSpc>
                        <a:buNone/>
                        <a:defRPr/>
                      </a:pPr>
                      <a:endParaRPr sz="900" b="0" i="0" u="none" strike="noStrike" cap="none" dirty="0">
                        <a:solidFill>
                          <a:schemeClr val="tx1"/>
                        </a:solidFill>
                        <a:latin typeface="微软雅黑"/>
                        <a:ea typeface="微软雅黑"/>
                        <a:cs typeface="微软雅黑"/>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lgn="ctr">
                      <a:solidFill>
                        <a:schemeClr val="tx1"/>
                      </a:solidFill>
                    </a:lnB>
                    <a:solidFill>
                      <a:schemeClr val="bg1"/>
                    </a:solidFill>
                  </a:tcPr>
                </a:tc>
                <a:tc>
                  <a:txBody>
                    <a:bodyPr/>
                    <a:lstStyle/>
                    <a:p>
                      <a:pPr marL="0" marR="0" lvl="0" indent="0" algn="ctr">
                        <a:lnSpc>
                          <a:spcPct val="100000"/>
                        </a:lnSpc>
                        <a:buNone/>
                        <a:defRPr/>
                      </a:pPr>
                      <a:endParaRPr sz="900" b="0" i="0" u="none" strike="noStrike" cap="none">
                        <a:solidFill>
                          <a:schemeClr val="tx1"/>
                        </a:solidFill>
                        <a:latin typeface="微软雅黑"/>
                        <a:ea typeface="微软雅黑"/>
                        <a:cs typeface="微软雅黑"/>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lgn="ctr">
                      <a:solidFill>
                        <a:schemeClr val="tx1"/>
                      </a:solidFill>
                    </a:lnB>
                    <a:solidFill>
                      <a:schemeClr val="bg1"/>
                    </a:solidFill>
                  </a:tcPr>
                </a:tc>
                <a:tc>
                  <a:txBody>
                    <a:bodyPr/>
                    <a:lstStyle/>
                    <a:p>
                      <a:pPr marL="0" marR="0" lvl="0" indent="0" algn="ctr">
                        <a:lnSpc>
                          <a:spcPct val="100000"/>
                        </a:lnSpc>
                        <a:buNone/>
                        <a:defRPr/>
                      </a:pPr>
                      <a:endParaRPr sz="900" b="0" i="0" u="none" strike="noStrike" cap="none" dirty="0">
                        <a:solidFill>
                          <a:schemeClr val="tx1"/>
                        </a:solidFill>
                        <a:latin typeface="微软雅黑"/>
                        <a:ea typeface="微软雅黑"/>
                        <a:cs typeface="微软雅黑"/>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lgn="ctr">
                      <a:solidFill>
                        <a:schemeClr val="tx1"/>
                      </a:solidFill>
                    </a:lnB>
                    <a:solidFill>
                      <a:schemeClr val="bg1"/>
                    </a:solidFill>
                  </a:tcPr>
                </a:tc>
                <a:tc>
                  <a:txBody>
                    <a:bodyPr/>
                    <a:lstStyle/>
                    <a:p>
                      <a:pPr marL="0" marR="0" lvl="0" indent="0" algn="ctr">
                        <a:lnSpc>
                          <a:spcPct val="100000"/>
                        </a:lnSpc>
                        <a:buNone/>
                        <a:defRPr/>
                      </a:pPr>
                      <a:endParaRPr sz="900" b="0" i="0" u="none" strike="noStrike" cap="none" dirty="0">
                        <a:solidFill>
                          <a:schemeClr val="tx1"/>
                        </a:solidFill>
                        <a:latin typeface="微软雅黑"/>
                        <a:ea typeface="微软雅黑"/>
                        <a:cs typeface="微软雅黑"/>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lgn="ctr">
                      <a:solidFill>
                        <a:schemeClr val="tx1"/>
                      </a:solidFill>
                    </a:lnB>
                    <a:solidFill>
                      <a:schemeClr val="bg1"/>
                    </a:solidFill>
                  </a:tcPr>
                </a:tc>
                <a:tc>
                  <a:txBody>
                    <a:bodyPr/>
                    <a:lstStyle/>
                    <a:p>
                      <a:pPr marL="0" marR="0" lvl="0" indent="0" algn="ctr">
                        <a:lnSpc>
                          <a:spcPct val="100000"/>
                        </a:lnSpc>
                        <a:buNone/>
                        <a:defRPr/>
                      </a:pPr>
                      <a:endParaRPr sz="900" b="0" i="0" u="none" strike="noStrike" cap="none" dirty="0">
                        <a:solidFill>
                          <a:schemeClr val="tx1"/>
                        </a:solidFill>
                        <a:latin typeface="微软雅黑"/>
                        <a:ea typeface="微软雅黑"/>
                        <a:cs typeface="微软雅黑"/>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lgn="ctr">
                      <a:solidFill>
                        <a:schemeClr val="tx1"/>
                      </a:solidFill>
                    </a:lnB>
                    <a:solidFill>
                      <a:schemeClr val="bg1"/>
                    </a:solidFill>
                  </a:tcPr>
                </a:tc>
                <a:tc>
                  <a:txBody>
                    <a:bodyPr/>
                    <a:lstStyle/>
                    <a:p>
                      <a:pPr marL="0" marR="0" lvl="0" indent="0" algn="ctr">
                        <a:lnSpc>
                          <a:spcPct val="100000"/>
                        </a:lnSpc>
                        <a:buNone/>
                        <a:defRPr/>
                      </a:pPr>
                      <a:endParaRPr sz="900" b="0" i="0" u="none" strike="noStrike" cap="none" dirty="0">
                        <a:solidFill>
                          <a:schemeClr val="tx1"/>
                        </a:solidFill>
                        <a:latin typeface="微软雅黑"/>
                        <a:ea typeface="微软雅黑"/>
                        <a:cs typeface="微软雅黑"/>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lgn="ctr">
                      <a:solidFill>
                        <a:schemeClr val="tx1"/>
                      </a:solidFill>
                    </a:lnB>
                    <a:solidFill>
                      <a:schemeClr val="bg1"/>
                    </a:solidFill>
                  </a:tcPr>
                </a:tc>
                <a:tc>
                  <a:txBody>
                    <a:bodyPr/>
                    <a:lstStyle/>
                    <a:p>
                      <a:pPr marL="0" marR="0" lvl="0" indent="0" algn="ctr">
                        <a:lnSpc>
                          <a:spcPct val="100000"/>
                        </a:lnSpc>
                        <a:buNone/>
                        <a:defRPr/>
                      </a:pPr>
                      <a:endParaRPr sz="900" b="0" i="0" u="none" strike="noStrike" cap="none" dirty="0">
                        <a:solidFill>
                          <a:schemeClr val="tx1"/>
                        </a:solidFill>
                        <a:latin typeface="微软雅黑"/>
                        <a:ea typeface="微软雅黑"/>
                        <a:cs typeface="微软雅黑"/>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lgn="ctr">
                      <a:solidFill>
                        <a:schemeClr val="tx1"/>
                      </a:solidFill>
                    </a:lnB>
                    <a:solidFill>
                      <a:schemeClr val="bg1"/>
                    </a:solidFill>
                  </a:tcPr>
                </a:tc>
                <a:tc>
                  <a:txBody>
                    <a:bodyPr/>
                    <a:lstStyle/>
                    <a:p>
                      <a:pPr marL="0" marR="0" lvl="0" indent="0" algn="ctr">
                        <a:lnSpc>
                          <a:spcPct val="100000"/>
                        </a:lnSpc>
                        <a:buNone/>
                        <a:defRPr/>
                      </a:pPr>
                      <a:endParaRPr sz="900" b="0" i="0" u="none" strike="noStrike" cap="none" dirty="0">
                        <a:solidFill>
                          <a:schemeClr val="tx1"/>
                        </a:solidFill>
                        <a:latin typeface="微软雅黑"/>
                        <a:ea typeface="微软雅黑"/>
                        <a:cs typeface="微软雅黑"/>
                      </a:endParaRPr>
                    </a:p>
                  </a:txBody>
                  <a:tcPr marT="0" marB="0" anchor="ctr">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lgn="ctr">
                      <a:solidFill>
                        <a:schemeClr val="tx1"/>
                      </a:solidFill>
                    </a:lnB>
                    <a:solidFill>
                      <a:schemeClr val="bg1"/>
                    </a:solidFill>
                  </a:tcPr>
                </a:tc>
                <a:extLst>
                  <a:ext uri="{0D108BD9-81ED-4DB2-BD59-A6C34878D82A}">
                    <a16:rowId xmlns:a16="http://schemas.microsoft.com/office/drawing/2014/main" val="3910293029"/>
                  </a:ext>
                </a:extLst>
              </a:tr>
              <a:tr h="279537">
                <a:tc>
                  <a:txBody>
                    <a:bodyPr/>
                    <a:lstStyle/>
                    <a:p>
                      <a:pPr marL="0" marR="0" lvl="0" indent="0" algn="ctr">
                        <a:lnSpc>
                          <a:spcPct val="100000"/>
                        </a:lnSpc>
                        <a:buNone/>
                        <a:defRPr/>
                      </a:pPr>
                      <a:r>
                        <a:rPr sz="900" b="1" i="0" u="none" strike="noStrike" cap="none" dirty="0" err="1">
                          <a:solidFill>
                            <a:schemeClr val="tx1"/>
                          </a:solidFill>
                          <a:latin typeface="微软雅黑"/>
                          <a:ea typeface="微软雅黑"/>
                          <a:cs typeface="微软雅黑"/>
                        </a:rPr>
                        <a:t>Продажи</a:t>
                      </a:r>
                      <a:r>
                        <a:rPr sz="900" b="1" i="0" u="none" strike="noStrike" cap="none" dirty="0">
                          <a:solidFill>
                            <a:schemeClr val="tx1"/>
                          </a:solidFill>
                          <a:latin typeface="微软雅黑"/>
                          <a:ea typeface="微软雅黑"/>
                          <a:cs typeface="微软雅黑"/>
                        </a:rPr>
                        <a:t> 202</a:t>
                      </a:r>
                      <a:r>
                        <a:rPr lang="en-US" sz="900" b="1" i="0" u="none" strike="noStrike" cap="none" dirty="0">
                          <a:solidFill>
                            <a:schemeClr val="tx1"/>
                          </a:solidFill>
                          <a:latin typeface="微软雅黑"/>
                          <a:ea typeface="微软雅黑"/>
                          <a:cs typeface="微软雅黑"/>
                        </a:rPr>
                        <a:t>5</a:t>
                      </a:r>
                      <a:r>
                        <a:rPr sz="900" b="1" i="0" u="none" strike="noStrike" cap="none" dirty="0">
                          <a:solidFill>
                            <a:schemeClr val="tx1"/>
                          </a:solidFill>
                          <a:latin typeface="微软雅黑"/>
                          <a:ea typeface="微软雅黑"/>
                          <a:cs typeface="微软雅黑"/>
                        </a:rPr>
                        <a:t>,  </a:t>
                      </a:r>
                      <a:r>
                        <a:rPr sz="900" b="1" i="0" u="none" strike="noStrike" cap="none" dirty="0" err="1">
                          <a:solidFill>
                            <a:schemeClr val="tx1"/>
                          </a:solidFill>
                          <a:latin typeface="微软雅黑"/>
                          <a:ea typeface="微软雅黑"/>
                          <a:cs typeface="微软雅黑"/>
                        </a:rPr>
                        <a:t>шт</a:t>
                      </a:r>
                      <a:r>
                        <a:rPr sz="900" b="1" i="0" u="none" strike="noStrike" cap="none" dirty="0">
                          <a:solidFill>
                            <a:schemeClr val="tx1"/>
                          </a:solidFill>
                          <a:latin typeface="微软雅黑"/>
                          <a:ea typeface="微软雅黑"/>
                          <a:cs typeface="微软雅黑"/>
                        </a:rPr>
                        <a:t>. </a:t>
                      </a:r>
                      <a:endParaRPr lang="en-US" sz="900" b="1" i="0" u="none" strike="noStrike" cap="none" dirty="0">
                        <a:solidFill>
                          <a:schemeClr val="tx1"/>
                        </a:solidFill>
                        <a:latin typeface="微软雅黑"/>
                        <a:ea typeface="微软雅黑"/>
                        <a:cs typeface="微软雅黑"/>
                      </a:endParaRPr>
                    </a:p>
                    <a:p>
                      <a:pPr marL="0" marR="0" lvl="0" indent="0" algn="ctr">
                        <a:lnSpc>
                          <a:spcPct val="100000"/>
                        </a:lnSpc>
                        <a:buNone/>
                        <a:defRPr/>
                      </a:pPr>
                      <a:r>
                        <a:rPr sz="900" b="0" i="0" u="none" strike="noStrike" cap="none" dirty="0">
                          <a:solidFill>
                            <a:schemeClr val="bg1">
                              <a:lumMod val="75000"/>
                            </a:schemeClr>
                          </a:solidFill>
                          <a:latin typeface="微软雅黑"/>
                          <a:ea typeface="微软雅黑"/>
                          <a:cs typeface="微软雅黑"/>
                        </a:rPr>
                        <a:t>202</a:t>
                      </a:r>
                      <a:r>
                        <a:rPr lang="en-US" sz="900" b="0" i="0" u="none" strike="noStrike" cap="none" dirty="0">
                          <a:solidFill>
                            <a:schemeClr val="bg1">
                              <a:lumMod val="75000"/>
                            </a:schemeClr>
                          </a:solidFill>
                          <a:latin typeface="微软雅黑"/>
                          <a:ea typeface="微软雅黑"/>
                          <a:cs typeface="微软雅黑"/>
                        </a:rPr>
                        <a:t>5</a:t>
                      </a:r>
                      <a:r>
                        <a:rPr sz="900" b="0" i="0" u="none" strike="noStrike" cap="none" dirty="0">
                          <a:solidFill>
                            <a:schemeClr val="bg1">
                              <a:lumMod val="75000"/>
                            </a:schemeClr>
                          </a:solidFill>
                          <a:latin typeface="微软雅黑"/>
                          <a:ea typeface="微软雅黑"/>
                          <a:cs typeface="微软雅黑"/>
                        </a:rPr>
                        <a:t>年销</a:t>
                      </a:r>
                      <a:r>
                        <a:rPr lang="zh-CN" altLang="en-US" sz="900" b="0" i="0" u="none" strike="noStrike" cap="none" dirty="0">
                          <a:solidFill>
                            <a:schemeClr val="bg1">
                              <a:lumMod val="75000"/>
                            </a:schemeClr>
                          </a:solidFill>
                          <a:latin typeface="微软雅黑"/>
                          <a:ea typeface="微软雅黑"/>
                          <a:cs typeface="微软雅黑"/>
                        </a:rPr>
                        <a:t>量</a:t>
                      </a:r>
                      <a:endParaRPr sz="900" b="0" i="0" u="none" strike="noStrike" cap="none" dirty="0">
                        <a:solidFill>
                          <a:schemeClr val="bg1">
                            <a:lumMod val="75000"/>
                          </a:schemeClr>
                        </a:solidFill>
                        <a:latin typeface="微软雅黑"/>
                        <a:ea typeface="微软雅黑"/>
                        <a:cs typeface="Modern H Medium"/>
                      </a:endParaRPr>
                    </a:p>
                  </a:txBody>
                  <a:tcPr marL="0" marR="0" marT="0" marB="0" anchor="ctr">
                    <a:lnL w="9525" algn="ctr">
                      <a:solidFill>
                        <a:schemeClr val="bg1">
                          <a:lumMod val="50000"/>
                        </a:schemeClr>
                      </a:solidFill>
                    </a:lnL>
                    <a:lnR w="12700" algn="ctr">
                      <a:solidFill>
                        <a:schemeClr val="tx1"/>
                      </a:solidFill>
                    </a:lnR>
                    <a:lnT w="12700" algn="ctr">
                      <a:solidFill>
                        <a:schemeClr val="tx1"/>
                      </a:solidFill>
                    </a:lnT>
                    <a:lnB w="12700" algn="ctr">
                      <a:solidFill>
                        <a:schemeClr val="tx1"/>
                      </a:solidFill>
                    </a:lnB>
                    <a:noFill/>
                  </a:tcPr>
                </a:tc>
                <a:tc>
                  <a:txBody>
                    <a:bodyPr/>
                    <a:lstStyle/>
                    <a:p>
                      <a:pPr marL="0" marR="0" lvl="0" indent="0" algn="ctr">
                        <a:lnSpc>
                          <a:spcPct val="100000"/>
                        </a:lnSpc>
                        <a:buNone/>
                        <a:defRPr/>
                      </a:pPr>
                      <a:endParaRPr sz="900" b="0" i="0" u="none" strike="noStrike" cap="none">
                        <a:solidFill>
                          <a:schemeClr val="tx1"/>
                        </a:solidFill>
                        <a:latin typeface="微软雅黑"/>
                        <a:ea typeface="微软雅黑"/>
                        <a:cs typeface="微软雅黑"/>
                      </a:endParaRPr>
                    </a:p>
                  </a:txBody>
                  <a:tcPr marL="110863" marR="110863"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900" b="0" i="0" u="none" strike="noStrike" cap="none" dirty="0">
                        <a:solidFill>
                          <a:schemeClr val="tx1"/>
                        </a:solidFill>
                        <a:latin typeface="微软雅黑"/>
                        <a:ea typeface="微软雅黑"/>
                        <a:cs typeface="微软雅黑"/>
                      </a:endParaRPr>
                    </a:p>
                  </a:txBody>
                  <a:tcPr marL="110863" marR="110863"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900" b="0" i="0" u="none" strike="noStrike" cap="none" dirty="0">
                        <a:solidFill>
                          <a:schemeClr val="tx1"/>
                        </a:solidFill>
                        <a:latin typeface="微软雅黑"/>
                        <a:ea typeface="微软雅黑"/>
                        <a:cs typeface="微软雅黑"/>
                      </a:endParaRPr>
                    </a:p>
                  </a:txBody>
                  <a:tcPr marL="110863" marR="110863"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900" b="0" i="0" u="none" strike="noStrike" cap="none">
                        <a:solidFill>
                          <a:schemeClr val="tx1"/>
                        </a:solidFill>
                        <a:latin typeface="微软雅黑"/>
                        <a:ea typeface="微软雅黑"/>
                        <a:cs typeface="微软雅黑"/>
                      </a:endParaRPr>
                    </a:p>
                  </a:txBody>
                  <a:tcPr marL="110863" marR="110863"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900" b="0" i="0" u="none" strike="noStrike" cap="none">
                        <a:solidFill>
                          <a:schemeClr val="tx1"/>
                        </a:solidFill>
                        <a:latin typeface="微软雅黑"/>
                        <a:ea typeface="微软雅黑"/>
                        <a:cs typeface="微软雅黑"/>
                      </a:endParaRPr>
                    </a:p>
                  </a:txBody>
                  <a:tcPr marL="110863" marR="110863"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900" b="0" i="0" u="none" strike="noStrike" cap="none" dirty="0">
                        <a:solidFill>
                          <a:schemeClr val="tx1"/>
                        </a:solidFill>
                        <a:latin typeface="微软雅黑"/>
                        <a:ea typeface="微软雅黑"/>
                        <a:cs typeface="微软雅黑"/>
                      </a:endParaRPr>
                    </a:p>
                  </a:txBody>
                  <a:tcPr marL="110863" marR="110863"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900" b="0" i="0" u="none" strike="noStrike" cap="none" dirty="0">
                        <a:solidFill>
                          <a:schemeClr val="tx1"/>
                        </a:solidFill>
                        <a:latin typeface="微软雅黑"/>
                        <a:ea typeface="微软雅黑"/>
                        <a:cs typeface="微软雅黑"/>
                      </a:endParaRPr>
                    </a:p>
                  </a:txBody>
                  <a:tcPr marL="110863" marR="110863" marT="0" marB="0" anchor="ctr">
                    <a:lnL w="12700" algn="ctr">
                      <a:solidFill>
                        <a:schemeClr val="tx1"/>
                      </a:solidFill>
                    </a:lnL>
                    <a:lnR w="12700" algn="ctr">
                      <a:solidFill>
                        <a:schemeClr val="tx1"/>
                      </a:solidFill>
                      <a:beve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900" b="0" i="0" u="none" strike="noStrike" cap="none">
                        <a:solidFill>
                          <a:schemeClr val="tx1"/>
                        </a:solidFill>
                        <a:latin typeface="微软雅黑"/>
                        <a:ea typeface="微软雅黑"/>
                        <a:cs typeface="微软雅黑"/>
                      </a:endParaRPr>
                    </a:p>
                  </a:txBody>
                  <a:tcPr marL="110863" marR="110863" marT="0" marB="0" anchor="ctr">
                    <a:lnL w="12700" cap="flat" cmpd="sng" algn="ctr">
                      <a:solidFill>
                        <a:schemeClr val="tx1"/>
                      </a:solidFill>
                      <a:prstDash val="solid"/>
                      <a:bevel/>
                      <a:headEnd type="none" w="med" len="med"/>
                      <a:tailEnd type="none" w="med" len="med"/>
                    </a:lnL>
                    <a:lnR w="9525" algn="ctr">
                      <a:solidFill>
                        <a:schemeClr val="bg1">
                          <a:lumMod val="50000"/>
                        </a:schemeClr>
                      </a:solidFill>
                    </a:lnR>
                    <a:lnT w="12700" algn="ctr">
                      <a:solidFill>
                        <a:schemeClr val="tx1"/>
                      </a:solidFill>
                    </a:lnT>
                    <a:lnB w="12700" algn="ctr">
                      <a:solidFill>
                        <a:schemeClr val="tx1"/>
                      </a:solidFill>
                    </a:lnB>
                    <a:solidFill>
                      <a:schemeClr val="bg1"/>
                    </a:solidFill>
                  </a:tcPr>
                </a:tc>
                <a:extLst>
                  <a:ext uri="{0D108BD9-81ED-4DB2-BD59-A6C34878D82A}">
                    <a16:rowId xmlns:a16="http://schemas.microsoft.com/office/drawing/2014/main" val="10005"/>
                  </a:ext>
                </a:extLst>
              </a:tr>
              <a:tr h="618473">
                <a:tc>
                  <a:txBody>
                    <a:bodyPr/>
                    <a:lstStyle/>
                    <a:p>
                      <a:pPr marL="0" marR="0" lvl="0" indent="0" algn="ctr">
                        <a:lnSpc>
                          <a:spcPct val="100000"/>
                        </a:lnSpc>
                        <a:buNone/>
                        <a:defRPr/>
                      </a:pPr>
                      <a:r>
                        <a:rPr sz="900" b="0" i="0" u="none" strike="noStrike" cap="none" dirty="0" err="1">
                          <a:solidFill>
                            <a:schemeClr val="tx1"/>
                          </a:solidFill>
                          <a:latin typeface="微软雅黑"/>
                          <a:ea typeface="微软雅黑"/>
                          <a:cs typeface="微软雅黑"/>
                        </a:rPr>
                        <a:t>Продажи</a:t>
                      </a:r>
                      <a:r>
                        <a:rPr sz="900" b="0" i="0" u="none" strike="noStrike" cap="none" dirty="0">
                          <a:solidFill>
                            <a:schemeClr val="tx1"/>
                          </a:solidFill>
                          <a:latin typeface="微软雅黑"/>
                          <a:ea typeface="微软雅黑"/>
                          <a:cs typeface="微软雅黑"/>
                        </a:rPr>
                        <a:t> </a:t>
                      </a:r>
                      <a:r>
                        <a:rPr sz="900" b="0" i="0" u="none" strike="noStrike" cap="none" dirty="0" err="1">
                          <a:solidFill>
                            <a:schemeClr val="tx1"/>
                          </a:solidFill>
                          <a:latin typeface="微软雅黑"/>
                          <a:ea typeface="微软雅黑"/>
                          <a:cs typeface="微软雅黑"/>
                        </a:rPr>
                        <a:t>зч</a:t>
                      </a:r>
                      <a:r>
                        <a:rPr sz="900" b="0" i="0" u="none" strike="noStrike" cap="none" dirty="0">
                          <a:solidFill>
                            <a:schemeClr val="tx1"/>
                          </a:solidFill>
                          <a:latin typeface="微软雅黑"/>
                          <a:ea typeface="微软雅黑"/>
                          <a:cs typeface="微软雅黑"/>
                        </a:rPr>
                        <a:t> и </a:t>
                      </a:r>
                      <a:r>
                        <a:rPr sz="900" b="0" i="0" u="none" strike="noStrike" cap="none" dirty="0" err="1">
                          <a:solidFill>
                            <a:schemeClr val="tx1"/>
                          </a:solidFill>
                          <a:latin typeface="微软雅黑"/>
                          <a:ea typeface="微软雅黑"/>
                          <a:cs typeface="微软雅黑"/>
                        </a:rPr>
                        <a:t>аксессуаров</a:t>
                      </a:r>
                      <a:r>
                        <a:rPr sz="900" b="0" i="0" u="none" strike="noStrike" cap="none" dirty="0">
                          <a:solidFill>
                            <a:schemeClr val="tx1"/>
                          </a:solidFill>
                          <a:latin typeface="微软雅黑"/>
                          <a:ea typeface="微软雅黑"/>
                          <a:cs typeface="微软雅黑"/>
                        </a:rPr>
                        <a:t> </a:t>
                      </a:r>
                      <a:r>
                        <a:rPr lang="ru-RU" sz="900" b="0" i="0" u="none" strike="noStrike" cap="none" dirty="0">
                          <a:solidFill>
                            <a:schemeClr val="tx1"/>
                          </a:solidFill>
                          <a:latin typeface="微软雅黑"/>
                          <a:ea typeface="微软雅黑"/>
                          <a:cs typeface="微软雅黑"/>
                        </a:rPr>
                        <a:t>в 2025 </a:t>
                      </a:r>
                      <a:r>
                        <a:rPr sz="900" b="0" i="0" u="none" strike="noStrike" cap="none" dirty="0">
                          <a:solidFill>
                            <a:schemeClr val="tx1"/>
                          </a:solidFill>
                          <a:latin typeface="微软雅黑"/>
                          <a:ea typeface="微软雅黑"/>
                          <a:cs typeface="微软雅黑"/>
                        </a:rPr>
                        <a:t>(</a:t>
                      </a:r>
                      <a:r>
                        <a:rPr sz="900" b="0" i="0" u="none" strike="noStrike" cap="none" dirty="0" err="1">
                          <a:solidFill>
                            <a:schemeClr val="tx1"/>
                          </a:solidFill>
                          <a:latin typeface="微软雅黑"/>
                          <a:ea typeface="微软雅黑"/>
                          <a:cs typeface="微软雅黑"/>
                        </a:rPr>
                        <a:t>руб</a:t>
                      </a:r>
                      <a:r>
                        <a:rPr sz="900" b="0" i="0" u="none" strike="noStrike" cap="none" dirty="0">
                          <a:solidFill>
                            <a:schemeClr val="tx1"/>
                          </a:solidFill>
                          <a:latin typeface="微软雅黑"/>
                          <a:ea typeface="微软雅黑"/>
                          <a:cs typeface="微软雅黑"/>
                        </a:rPr>
                        <a:t>) </a:t>
                      </a:r>
                      <a:endParaRPr lang="en-US" sz="900" b="0" i="0" u="none" strike="noStrike" cap="none" dirty="0">
                        <a:solidFill>
                          <a:schemeClr val="tx1"/>
                        </a:solidFill>
                        <a:latin typeface="微软雅黑"/>
                        <a:ea typeface="微软雅黑"/>
                        <a:cs typeface="微软雅黑"/>
                      </a:endParaRPr>
                    </a:p>
                    <a:p>
                      <a:pPr marL="0" marR="0" lvl="0" indent="0" algn="ctr">
                        <a:lnSpc>
                          <a:spcPct val="100000"/>
                        </a:lnSpc>
                        <a:buNone/>
                        <a:defRPr/>
                      </a:pPr>
                      <a:r>
                        <a:rPr lang="ru-RU" sz="900" b="0" i="0" u="none" strike="noStrike" cap="none" spc="0" dirty="0" err="1">
                          <a:solidFill>
                            <a:schemeClr val="bg1">
                              <a:lumMod val="75000"/>
                            </a:schemeClr>
                          </a:solidFill>
                          <a:latin typeface="微软雅黑"/>
                          <a:ea typeface="微软雅黑"/>
                          <a:cs typeface="微软雅黑"/>
                        </a:rPr>
                        <a:t>汽车零配件销售额（卢布</a:t>
                      </a:r>
                      <a:r>
                        <a:rPr lang="ru-RU" sz="900" b="0" i="0" u="none" strike="noStrike" cap="none" spc="0" dirty="0">
                          <a:solidFill>
                            <a:schemeClr val="bg1">
                              <a:lumMod val="75000"/>
                            </a:schemeClr>
                          </a:solidFill>
                          <a:latin typeface="微软雅黑"/>
                          <a:ea typeface="微软雅黑"/>
                          <a:cs typeface="微软雅黑"/>
                        </a:rPr>
                        <a:t>） </a:t>
                      </a:r>
                      <a:endParaRPr sz="900" b="0" i="0" u="none" strike="noStrike" cap="none" dirty="0">
                        <a:solidFill>
                          <a:schemeClr val="bg1">
                            <a:lumMod val="75000"/>
                          </a:schemeClr>
                        </a:solidFill>
                        <a:latin typeface="Modern H Medium"/>
                        <a:ea typeface="Modern H Medium"/>
                        <a:cs typeface="Modern H Medium"/>
                      </a:endParaRPr>
                    </a:p>
                  </a:txBody>
                  <a:tcPr marL="0" marR="0" marT="0" marB="0" anchor="ctr">
                    <a:lnL w="9525" algn="ctr">
                      <a:solidFill>
                        <a:schemeClr val="bg1">
                          <a:lumMod val="50000"/>
                        </a:schemeClr>
                      </a:solidFill>
                    </a:lnL>
                    <a:lnR w="12700" algn="ctr">
                      <a:solidFill>
                        <a:schemeClr val="tx1"/>
                      </a:solidFill>
                    </a:lnR>
                    <a:lnT w="12700" algn="ctr">
                      <a:solidFill>
                        <a:schemeClr val="tx1"/>
                      </a:solidFill>
                    </a:lnT>
                    <a:lnB w="12700" algn="ctr">
                      <a:solidFill>
                        <a:schemeClr val="tx1"/>
                      </a:solidFill>
                    </a:lnB>
                    <a:noFill/>
                  </a:tcPr>
                </a:tc>
                <a:tc>
                  <a:txBody>
                    <a:bodyPr/>
                    <a:lstStyle/>
                    <a:p>
                      <a:pPr marL="0" marR="0" lvl="0" indent="0" algn="ctr">
                        <a:lnSpc>
                          <a:spcPct val="100000"/>
                        </a:lnSpc>
                        <a:buNone/>
                        <a:defRPr/>
                      </a:pPr>
                      <a:endParaRPr sz="900" b="0" i="0" u="none" strike="noStrike" cap="none" dirty="0">
                        <a:solidFill>
                          <a:schemeClr val="tx1"/>
                        </a:solidFill>
                        <a:latin typeface="微软雅黑"/>
                        <a:ea typeface="微软雅黑"/>
                        <a:cs typeface="微软雅黑"/>
                      </a:endParaRPr>
                    </a:p>
                  </a:txBody>
                  <a:tcPr marL="110863" marR="110863"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900" b="0" i="0" u="none" strike="noStrike" cap="none" dirty="0">
                        <a:solidFill>
                          <a:schemeClr val="tx1"/>
                        </a:solidFill>
                        <a:latin typeface="微软雅黑"/>
                        <a:ea typeface="微软雅黑"/>
                        <a:cs typeface="微软雅黑"/>
                      </a:endParaRPr>
                    </a:p>
                  </a:txBody>
                  <a:tcPr marL="110863" marR="110863"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900" b="0" i="0" u="none" strike="noStrike" cap="none" dirty="0">
                        <a:solidFill>
                          <a:schemeClr val="tx1"/>
                        </a:solidFill>
                        <a:latin typeface="微软雅黑"/>
                        <a:ea typeface="微软雅黑"/>
                        <a:cs typeface="微软雅黑"/>
                      </a:endParaRPr>
                    </a:p>
                  </a:txBody>
                  <a:tcPr marL="110863" marR="110863"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900" b="0" i="0" u="none" strike="noStrike" cap="none" dirty="0">
                        <a:solidFill>
                          <a:schemeClr val="tx1"/>
                        </a:solidFill>
                        <a:latin typeface="微软雅黑"/>
                        <a:ea typeface="微软雅黑"/>
                        <a:cs typeface="微软雅黑"/>
                      </a:endParaRPr>
                    </a:p>
                  </a:txBody>
                  <a:tcPr marL="110863" marR="110863"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900" b="0" i="0" u="none" strike="noStrike" cap="none">
                        <a:solidFill>
                          <a:schemeClr val="tx1"/>
                        </a:solidFill>
                        <a:latin typeface="微软雅黑"/>
                        <a:ea typeface="微软雅黑"/>
                        <a:cs typeface="微软雅黑"/>
                      </a:endParaRPr>
                    </a:p>
                  </a:txBody>
                  <a:tcPr marL="110863" marR="110863"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900" b="0" i="0" u="none" strike="noStrike" cap="none" dirty="0">
                        <a:solidFill>
                          <a:schemeClr val="tx1"/>
                        </a:solidFill>
                        <a:latin typeface="微软雅黑"/>
                        <a:ea typeface="微软雅黑"/>
                        <a:cs typeface="微软雅黑"/>
                      </a:endParaRPr>
                    </a:p>
                  </a:txBody>
                  <a:tcPr marL="110863" marR="110863"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900" b="0" i="0" u="none" strike="noStrike" cap="none" dirty="0">
                        <a:solidFill>
                          <a:schemeClr val="tx1"/>
                        </a:solidFill>
                        <a:latin typeface="微软雅黑"/>
                        <a:ea typeface="微软雅黑"/>
                        <a:cs typeface="微软雅黑"/>
                      </a:endParaRPr>
                    </a:p>
                  </a:txBody>
                  <a:tcPr marL="110863" marR="110863"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900" b="0" i="0" u="none" strike="noStrike" cap="none" dirty="0">
                        <a:solidFill>
                          <a:schemeClr val="tx1"/>
                        </a:solidFill>
                        <a:latin typeface="微软雅黑"/>
                        <a:ea typeface="微软雅黑"/>
                        <a:cs typeface="微软雅黑"/>
                      </a:endParaRPr>
                    </a:p>
                  </a:txBody>
                  <a:tcPr marL="110863" marR="110863" marT="0" marB="0" anchor="ctr">
                    <a:lnL w="12700" algn="ctr">
                      <a:solidFill>
                        <a:schemeClr val="tx1"/>
                      </a:solidFill>
                    </a:lnL>
                    <a:lnR w="9525" algn="ctr">
                      <a:solidFill>
                        <a:schemeClr val="bg1">
                          <a:lumMod val="50000"/>
                        </a:schemeClr>
                      </a:solidFill>
                    </a:lnR>
                    <a:lnT w="12700" algn="ctr">
                      <a:solidFill>
                        <a:schemeClr val="tx1"/>
                      </a:solidFill>
                    </a:lnT>
                    <a:lnB w="12700" algn="ctr">
                      <a:solidFill>
                        <a:schemeClr val="tx1"/>
                      </a:solidFill>
                    </a:lnB>
                    <a:solidFill>
                      <a:schemeClr val="bg1"/>
                    </a:solidFill>
                  </a:tcPr>
                </a:tc>
                <a:extLst>
                  <a:ext uri="{0D108BD9-81ED-4DB2-BD59-A6C34878D82A}">
                    <a16:rowId xmlns:a16="http://schemas.microsoft.com/office/drawing/2014/main" val="10006"/>
                  </a:ext>
                </a:extLst>
              </a:tr>
              <a:tr h="430848">
                <a:tc>
                  <a:txBody>
                    <a:bodyPr/>
                    <a:lstStyle/>
                    <a:p>
                      <a:pPr marL="0" marR="0" lvl="0" indent="0" algn="ctr">
                        <a:lnSpc>
                          <a:spcPct val="100000"/>
                        </a:lnSpc>
                        <a:spcBef>
                          <a:spcPts val="0"/>
                        </a:spcBef>
                        <a:buNone/>
                        <a:defRPr/>
                      </a:pPr>
                      <a:r>
                        <a:rPr sz="900" b="0" i="0" u="none" strike="noStrike" cap="none" dirty="0" err="1">
                          <a:solidFill>
                            <a:schemeClr val="tx1"/>
                          </a:solidFill>
                          <a:latin typeface="微软雅黑"/>
                          <a:ea typeface="微软雅黑"/>
                          <a:cs typeface="微软雅黑"/>
                        </a:rPr>
                        <a:t>Кол-во</a:t>
                      </a:r>
                      <a:r>
                        <a:rPr sz="900" b="0" i="0" u="none" strike="noStrike" cap="none" dirty="0">
                          <a:solidFill>
                            <a:schemeClr val="tx1"/>
                          </a:solidFill>
                          <a:latin typeface="微软雅黑"/>
                          <a:ea typeface="微软雅黑"/>
                          <a:cs typeface="微软雅黑"/>
                        </a:rPr>
                        <a:t> </a:t>
                      </a:r>
                      <a:r>
                        <a:rPr sz="900" b="0" i="0" u="none" strike="noStrike" cap="none" dirty="0" err="1">
                          <a:solidFill>
                            <a:schemeClr val="tx1"/>
                          </a:solidFill>
                          <a:latin typeface="微软雅黑"/>
                          <a:ea typeface="微软雅黑"/>
                          <a:cs typeface="微软雅黑"/>
                        </a:rPr>
                        <a:t>сотрудников</a:t>
                      </a:r>
                      <a:r>
                        <a:rPr sz="900" b="0" i="0" u="none" strike="noStrike" cap="none" dirty="0">
                          <a:solidFill>
                            <a:schemeClr val="tx1"/>
                          </a:solidFill>
                          <a:latin typeface="微软雅黑"/>
                          <a:ea typeface="微软雅黑"/>
                          <a:cs typeface="微软雅黑"/>
                        </a:rPr>
                        <a:t> в 202</a:t>
                      </a:r>
                      <a:r>
                        <a:rPr lang="ru-RU" sz="900" b="0" i="0" u="none" strike="noStrike" cap="none" dirty="0">
                          <a:solidFill>
                            <a:schemeClr val="tx1"/>
                          </a:solidFill>
                          <a:latin typeface="微软雅黑"/>
                          <a:ea typeface="微软雅黑"/>
                          <a:cs typeface="微软雅黑"/>
                        </a:rPr>
                        <a:t>5</a:t>
                      </a:r>
                      <a:r>
                        <a:rPr sz="900" b="0" i="0" u="none" strike="noStrike" cap="none" dirty="0">
                          <a:solidFill>
                            <a:schemeClr val="tx1"/>
                          </a:solidFill>
                          <a:latin typeface="微软雅黑"/>
                          <a:ea typeface="微软雅黑"/>
                          <a:cs typeface="微软雅黑"/>
                        </a:rPr>
                        <a:t> </a:t>
                      </a:r>
                      <a:r>
                        <a:rPr sz="900" b="0" i="0" u="none" strike="noStrike" cap="none" dirty="0" err="1">
                          <a:solidFill>
                            <a:schemeClr val="tx1"/>
                          </a:solidFill>
                          <a:latin typeface="微软雅黑"/>
                          <a:ea typeface="微软雅黑"/>
                          <a:cs typeface="微软雅黑"/>
                        </a:rPr>
                        <a:t>году</a:t>
                      </a:r>
                      <a:r>
                        <a:rPr sz="900" b="0" i="0" u="none" strike="noStrike" cap="none" dirty="0">
                          <a:solidFill>
                            <a:schemeClr val="tx1"/>
                          </a:solidFill>
                          <a:latin typeface="微软雅黑"/>
                          <a:ea typeface="微软雅黑"/>
                          <a:cs typeface="微软雅黑"/>
                        </a:rPr>
                        <a:t> </a:t>
                      </a:r>
                      <a:endParaRPr lang="en-US" sz="900" b="0" i="0" u="none" strike="noStrike" cap="none" dirty="0">
                        <a:solidFill>
                          <a:schemeClr val="tx1"/>
                        </a:solidFill>
                        <a:latin typeface="微软雅黑"/>
                        <a:ea typeface="微软雅黑"/>
                        <a:cs typeface="微软雅黑"/>
                      </a:endParaRPr>
                    </a:p>
                    <a:p>
                      <a:pPr marL="0" marR="0" lvl="0" indent="0" algn="ctr">
                        <a:lnSpc>
                          <a:spcPct val="100000"/>
                        </a:lnSpc>
                        <a:spcBef>
                          <a:spcPts val="0"/>
                        </a:spcBef>
                        <a:buNone/>
                        <a:defRPr/>
                      </a:pPr>
                      <a:r>
                        <a:rPr lang="ru-RU" sz="900" b="0" i="0" u="none" strike="noStrike" cap="none" spc="0" dirty="0">
                          <a:solidFill>
                            <a:schemeClr val="bg1">
                              <a:lumMod val="75000"/>
                            </a:schemeClr>
                          </a:solidFill>
                          <a:latin typeface="微软雅黑"/>
                          <a:ea typeface="微软雅黑"/>
                          <a:cs typeface="微软雅黑"/>
                        </a:rPr>
                        <a:t>2025 </a:t>
                      </a:r>
                      <a:r>
                        <a:rPr lang="ru-RU" sz="900" b="0" i="0" u="none" strike="noStrike" cap="none" spc="0" dirty="0" err="1">
                          <a:solidFill>
                            <a:schemeClr val="bg1">
                              <a:lumMod val="75000"/>
                            </a:schemeClr>
                          </a:solidFill>
                          <a:latin typeface="微软雅黑"/>
                          <a:ea typeface="微软雅黑"/>
                          <a:cs typeface="微软雅黑"/>
                        </a:rPr>
                        <a:t>年员工人数</a:t>
                      </a:r>
                      <a:endParaRPr sz="900" b="0" i="0" u="none" strike="noStrike" cap="none" dirty="0">
                        <a:solidFill>
                          <a:schemeClr val="bg1">
                            <a:lumMod val="75000"/>
                          </a:schemeClr>
                        </a:solidFill>
                        <a:latin typeface="微软雅黑"/>
                        <a:ea typeface="微软雅黑"/>
                        <a:cs typeface="微软雅黑"/>
                      </a:endParaRPr>
                    </a:p>
                  </a:txBody>
                  <a:tcPr marL="0" marR="0" marT="0" marB="0" anchor="ctr">
                    <a:lnL w="9525" algn="ctr">
                      <a:solidFill>
                        <a:schemeClr val="bg1">
                          <a:lumMod val="50000"/>
                        </a:schemeClr>
                      </a:solidFill>
                    </a:lnL>
                    <a:lnR w="12700" algn="ctr">
                      <a:solidFill>
                        <a:schemeClr val="tx1"/>
                      </a:solidFill>
                    </a:lnR>
                    <a:lnT w="12700" algn="ctr">
                      <a:solidFill>
                        <a:schemeClr val="tx1"/>
                      </a:solidFill>
                    </a:lnT>
                    <a:lnB w="12700" algn="ctr">
                      <a:solidFill>
                        <a:schemeClr val="tx1"/>
                      </a:solidFill>
                    </a:lnB>
                    <a:noFill/>
                  </a:tcPr>
                </a:tc>
                <a:tc>
                  <a:txBody>
                    <a:bodyPr/>
                    <a:lstStyle/>
                    <a:p>
                      <a:pPr marL="0" marR="0" lvl="0" indent="0" algn="ctr">
                        <a:lnSpc>
                          <a:spcPct val="100000"/>
                        </a:lnSpc>
                        <a:buNone/>
                        <a:defRPr/>
                      </a:pPr>
                      <a:endParaRPr sz="900" b="0" i="0" u="none" strike="noStrike" cap="none" dirty="0">
                        <a:solidFill>
                          <a:schemeClr val="tx1"/>
                        </a:solidFill>
                        <a:latin typeface="微软雅黑"/>
                        <a:ea typeface="微软雅黑"/>
                        <a:cs typeface="微软雅黑"/>
                      </a:endParaRPr>
                    </a:p>
                  </a:txBody>
                  <a:tcPr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900" b="0" i="0" u="none" strike="noStrike" cap="none">
                        <a:solidFill>
                          <a:schemeClr val="tx1"/>
                        </a:solidFill>
                        <a:latin typeface="微软雅黑"/>
                        <a:ea typeface="微软雅黑"/>
                        <a:cs typeface="微软雅黑"/>
                      </a:endParaRPr>
                    </a:p>
                  </a:txBody>
                  <a:tcPr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900" b="0" i="0" u="none" strike="noStrike" cap="none">
                        <a:solidFill>
                          <a:schemeClr val="tx1"/>
                        </a:solidFill>
                        <a:latin typeface="微软雅黑"/>
                        <a:ea typeface="微软雅黑"/>
                        <a:cs typeface="微软雅黑"/>
                      </a:endParaRPr>
                    </a:p>
                  </a:txBody>
                  <a:tcPr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900" b="0" i="0" u="none" strike="noStrike" cap="none">
                        <a:solidFill>
                          <a:schemeClr val="tx1"/>
                        </a:solidFill>
                        <a:latin typeface="微软雅黑"/>
                        <a:ea typeface="微软雅黑"/>
                        <a:cs typeface="微软雅黑"/>
                      </a:endParaRPr>
                    </a:p>
                  </a:txBody>
                  <a:tcPr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900" b="0" i="0" u="none" strike="noStrike" cap="none">
                        <a:solidFill>
                          <a:schemeClr val="tx1"/>
                        </a:solidFill>
                        <a:latin typeface="微软雅黑"/>
                        <a:ea typeface="微软雅黑"/>
                        <a:cs typeface="微软雅黑"/>
                      </a:endParaRPr>
                    </a:p>
                  </a:txBody>
                  <a:tcPr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900" b="0" i="0" u="none" strike="noStrike" cap="none">
                        <a:solidFill>
                          <a:schemeClr val="tx1"/>
                        </a:solidFill>
                        <a:latin typeface="微软雅黑"/>
                        <a:ea typeface="微软雅黑"/>
                        <a:cs typeface="微软雅黑"/>
                      </a:endParaRPr>
                    </a:p>
                  </a:txBody>
                  <a:tcPr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900" b="0" i="0" u="none" strike="noStrike" cap="none" dirty="0">
                        <a:solidFill>
                          <a:schemeClr val="tx1"/>
                        </a:solidFill>
                        <a:latin typeface="微软雅黑"/>
                        <a:ea typeface="微软雅黑"/>
                        <a:cs typeface="微软雅黑"/>
                      </a:endParaRPr>
                    </a:p>
                  </a:txBody>
                  <a:tcPr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900" b="0" i="0" u="none" strike="noStrike" cap="none" dirty="0">
                        <a:solidFill>
                          <a:schemeClr val="tx1"/>
                        </a:solidFill>
                        <a:latin typeface="微软雅黑"/>
                        <a:ea typeface="微软雅黑"/>
                        <a:cs typeface="微软雅黑"/>
                      </a:endParaRPr>
                    </a:p>
                  </a:txBody>
                  <a:tcPr marT="0" marB="0" anchor="ctr">
                    <a:lnL w="12700" algn="ctr">
                      <a:solidFill>
                        <a:schemeClr val="tx1"/>
                      </a:solidFill>
                    </a:lnL>
                    <a:lnR w="9525" algn="ctr">
                      <a:solidFill>
                        <a:schemeClr val="bg1">
                          <a:lumMod val="50000"/>
                        </a:schemeClr>
                      </a:solidFill>
                    </a:lnR>
                    <a:lnT w="12700" algn="ctr">
                      <a:solidFill>
                        <a:schemeClr val="tx1"/>
                      </a:solidFill>
                    </a:lnT>
                    <a:lnB w="12700" algn="ctr">
                      <a:solidFill>
                        <a:schemeClr val="tx1"/>
                      </a:solidFill>
                    </a:lnB>
                    <a:solidFill>
                      <a:schemeClr val="bg1"/>
                    </a:solidFill>
                  </a:tcPr>
                </a:tc>
                <a:extLst>
                  <a:ext uri="{0D108BD9-81ED-4DB2-BD59-A6C34878D82A}">
                    <a16:rowId xmlns:a16="http://schemas.microsoft.com/office/drawing/2014/main" val="10007"/>
                  </a:ext>
                </a:extLst>
              </a:tr>
              <a:tr h="500052">
                <a:tc>
                  <a:txBody>
                    <a:bodyPr/>
                    <a:lstStyle/>
                    <a:p>
                      <a:pPr marL="0" marR="0" lvl="0" indent="0" algn="ctr">
                        <a:lnSpc>
                          <a:spcPct val="100000"/>
                        </a:lnSpc>
                        <a:buNone/>
                        <a:defRPr/>
                      </a:pPr>
                      <a:r>
                        <a:rPr sz="900" b="0" i="0" u="none" strike="noStrike" cap="none" dirty="0" err="1">
                          <a:solidFill>
                            <a:schemeClr val="tx1"/>
                          </a:solidFill>
                          <a:latin typeface="微软雅黑"/>
                          <a:ea typeface="微软雅黑"/>
                          <a:cs typeface="微软雅黑"/>
                        </a:rPr>
                        <a:t>Наличие</a:t>
                      </a:r>
                      <a:r>
                        <a:rPr sz="900" b="0" i="0" u="none" strike="noStrike" cap="none" dirty="0">
                          <a:solidFill>
                            <a:schemeClr val="tx1"/>
                          </a:solidFill>
                          <a:latin typeface="微软雅黑"/>
                          <a:ea typeface="微软雅黑"/>
                          <a:cs typeface="微软雅黑"/>
                        </a:rPr>
                        <a:t> </a:t>
                      </a:r>
                      <a:r>
                        <a:rPr sz="900" b="0" i="0" u="none" strike="noStrike" cap="none" dirty="0" err="1">
                          <a:solidFill>
                            <a:schemeClr val="tx1"/>
                          </a:solidFill>
                          <a:latin typeface="微软雅黑"/>
                          <a:ea typeface="微软雅黑"/>
                          <a:cs typeface="微软雅黑"/>
                        </a:rPr>
                        <a:t>инвестиционных</a:t>
                      </a:r>
                      <a:r>
                        <a:rPr sz="900" b="0" i="0" u="none" strike="noStrike" cap="none" dirty="0">
                          <a:solidFill>
                            <a:schemeClr val="tx1"/>
                          </a:solidFill>
                          <a:latin typeface="微软雅黑"/>
                          <a:ea typeface="微软雅黑"/>
                          <a:cs typeface="微软雅黑"/>
                        </a:rPr>
                        <a:t> </a:t>
                      </a:r>
                      <a:r>
                        <a:rPr sz="900" b="0" i="0" u="none" strike="noStrike" cap="none" dirty="0" err="1">
                          <a:solidFill>
                            <a:schemeClr val="tx1"/>
                          </a:solidFill>
                          <a:latin typeface="微软雅黑"/>
                          <a:ea typeface="微软雅黑"/>
                          <a:cs typeface="微软雅黑"/>
                        </a:rPr>
                        <a:t>обязательств</a:t>
                      </a:r>
                      <a:r>
                        <a:rPr sz="900" b="0" i="0" u="none" strike="noStrike" cap="none" dirty="0">
                          <a:solidFill>
                            <a:schemeClr val="tx1"/>
                          </a:solidFill>
                          <a:latin typeface="微软雅黑"/>
                          <a:ea typeface="微软雅黑"/>
                          <a:cs typeface="微软雅黑"/>
                        </a:rPr>
                        <a:t> </a:t>
                      </a:r>
                      <a:endParaRPr lang="en-US" sz="900" b="0" i="0" u="none" strike="noStrike" cap="none" dirty="0">
                        <a:solidFill>
                          <a:schemeClr val="tx1"/>
                        </a:solidFill>
                        <a:latin typeface="微软雅黑"/>
                        <a:ea typeface="微软雅黑"/>
                        <a:cs typeface="微软雅黑"/>
                      </a:endParaRPr>
                    </a:p>
                    <a:p>
                      <a:pPr marL="0" marR="0" lvl="0" indent="0" algn="ctr">
                        <a:lnSpc>
                          <a:spcPct val="100000"/>
                        </a:lnSpc>
                        <a:buNone/>
                        <a:defRPr/>
                      </a:pPr>
                      <a:r>
                        <a:rPr lang="ru-RU" sz="900" b="0" i="0" u="none" strike="noStrike" cap="none" spc="0" dirty="0" err="1">
                          <a:solidFill>
                            <a:schemeClr val="bg1">
                              <a:lumMod val="75000"/>
                            </a:schemeClr>
                          </a:solidFill>
                          <a:latin typeface="微软雅黑"/>
                          <a:ea typeface="微软雅黑"/>
                          <a:cs typeface="微软雅黑"/>
                        </a:rPr>
                        <a:t>投资义务的可用性</a:t>
                      </a:r>
                      <a:endParaRPr sz="900" b="0" i="0" u="none" strike="noStrike" cap="none" dirty="0">
                        <a:solidFill>
                          <a:schemeClr val="bg1">
                            <a:lumMod val="75000"/>
                          </a:schemeClr>
                        </a:solidFill>
                        <a:latin typeface="微软雅黑"/>
                        <a:ea typeface="微软雅黑"/>
                        <a:cs typeface="微软雅黑"/>
                      </a:endParaRPr>
                    </a:p>
                  </a:txBody>
                  <a:tcPr marL="0" marR="0" marT="0" marB="0" anchor="ctr">
                    <a:lnL w="9525" algn="ctr">
                      <a:solidFill>
                        <a:schemeClr val="bg1">
                          <a:lumMod val="50000"/>
                        </a:schemeClr>
                      </a:solidFill>
                    </a:lnL>
                    <a:lnR w="12700" algn="ctr">
                      <a:solidFill>
                        <a:schemeClr val="tx1"/>
                      </a:solidFill>
                    </a:lnR>
                    <a:lnT w="12700" algn="ctr">
                      <a:solidFill>
                        <a:schemeClr val="tx1"/>
                      </a:solidFill>
                    </a:lnT>
                    <a:lnB w="12700" algn="ctr">
                      <a:solidFill>
                        <a:schemeClr val="tx1"/>
                      </a:solidFill>
                    </a:lnB>
                    <a:noFill/>
                  </a:tcPr>
                </a:tc>
                <a:tc>
                  <a:txBody>
                    <a:bodyPr/>
                    <a:lstStyle/>
                    <a:p>
                      <a:pPr marL="0" marR="0" lvl="0" indent="0" algn="ctr">
                        <a:lnSpc>
                          <a:spcPct val="100000"/>
                        </a:lnSpc>
                        <a:buNone/>
                        <a:defRPr/>
                      </a:pPr>
                      <a:r>
                        <a:rPr sz="900" b="0" i="0" u="none" strike="noStrike" cap="none">
                          <a:solidFill>
                            <a:schemeClr val="tx1"/>
                          </a:solidFill>
                          <a:latin typeface="微软雅黑"/>
                          <a:ea typeface="微软雅黑"/>
                          <a:cs typeface="微软雅黑"/>
                        </a:rPr>
                        <a:t>(да是/нет否)</a:t>
                      </a:r>
                      <a:endParaRPr sz="900"/>
                    </a:p>
                  </a:txBody>
                  <a:tcPr marL="110863" marR="110863"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r>
                        <a:rPr sz="900" b="0" i="0" u="none" strike="noStrike" cap="none" dirty="0">
                          <a:solidFill>
                            <a:schemeClr val="tx1"/>
                          </a:solidFill>
                          <a:latin typeface="微软雅黑"/>
                          <a:ea typeface="微软雅黑"/>
                          <a:cs typeface="微软雅黑"/>
                        </a:rPr>
                        <a:t>(</a:t>
                      </a:r>
                      <a:r>
                        <a:rPr sz="900" b="0" i="0" u="none" strike="noStrike" cap="none" dirty="0" err="1">
                          <a:solidFill>
                            <a:schemeClr val="tx1"/>
                          </a:solidFill>
                          <a:latin typeface="微软雅黑"/>
                          <a:ea typeface="微软雅黑"/>
                          <a:cs typeface="微软雅黑"/>
                        </a:rPr>
                        <a:t>да是</a:t>
                      </a:r>
                      <a:r>
                        <a:rPr sz="900" b="0" i="0" u="none" strike="noStrike" cap="none" dirty="0">
                          <a:solidFill>
                            <a:schemeClr val="tx1"/>
                          </a:solidFill>
                          <a:latin typeface="微软雅黑"/>
                          <a:ea typeface="微软雅黑"/>
                          <a:cs typeface="微软雅黑"/>
                        </a:rPr>
                        <a:t>/</a:t>
                      </a:r>
                      <a:r>
                        <a:rPr sz="900" b="0" i="0" u="none" strike="noStrike" cap="none" dirty="0" err="1">
                          <a:solidFill>
                            <a:schemeClr val="tx1"/>
                          </a:solidFill>
                          <a:latin typeface="微软雅黑"/>
                          <a:ea typeface="微软雅黑"/>
                          <a:cs typeface="微软雅黑"/>
                        </a:rPr>
                        <a:t>нет否</a:t>
                      </a:r>
                      <a:r>
                        <a:rPr sz="900" b="0" i="0" u="none" strike="noStrike" cap="none" dirty="0">
                          <a:solidFill>
                            <a:schemeClr val="tx1"/>
                          </a:solidFill>
                          <a:latin typeface="微软雅黑"/>
                          <a:ea typeface="微软雅黑"/>
                          <a:cs typeface="微软雅黑"/>
                        </a:rPr>
                        <a:t>)</a:t>
                      </a:r>
                      <a:endParaRPr sz="900" dirty="0"/>
                    </a:p>
                  </a:txBody>
                  <a:tcPr marL="110863" marR="110863"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r>
                        <a:rPr sz="900" b="0" i="0" u="none" strike="noStrike" cap="none">
                          <a:solidFill>
                            <a:schemeClr val="tx1"/>
                          </a:solidFill>
                          <a:latin typeface="微软雅黑"/>
                          <a:ea typeface="微软雅黑"/>
                          <a:cs typeface="微软雅黑"/>
                        </a:rPr>
                        <a:t>(да是/нет否)</a:t>
                      </a:r>
                      <a:endParaRPr sz="900"/>
                    </a:p>
                  </a:txBody>
                  <a:tcPr marL="110863" marR="110863"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r>
                        <a:rPr sz="900" b="0" i="0" u="none" strike="noStrike" cap="none">
                          <a:solidFill>
                            <a:schemeClr val="tx1"/>
                          </a:solidFill>
                          <a:latin typeface="微软雅黑"/>
                          <a:ea typeface="微软雅黑"/>
                          <a:cs typeface="微软雅黑"/>
                        </a:rPr>
                        <a:t>(да是/нет否)</a:t>
                      </a:r>
                      <a:endParaRPr sz="900"/>
                    </a:p>
                  </a:txBody>
                  <a:tcPr marL="110863" marR="110863"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r>
                        <a:rPr sz="900" b="0" i="0" u="none" strike="noStrike" cap="none">
                          <a:solidFill>
                            <a:schemeClr val="tx1"/>
                          </a:solidFill>
                          <a:latin typeface="微软雅黑"/>
                          <a:ea typeface="微软雅黑"/>
                          <a:cs typeface="微软雅黑"/>
                        </a:rPr>
                        <a:t>(да是/нет否)</a:t>
                      </a:r>
                      <a:endParaRPr sz="900"/>
                    </a:p>
                  </a:txBody>
                  <a:tcPr marL="110863" marR="110863"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r>
                        <a:rPr sz="900" b="0" i="0" u="none" strike="noStrike" cap="none">
                          <a:solidFill>
                            <a:schemeClr val="tx1"/>
                          </a:solidFill>
                          <a:latin typeface="微软雅黑"/>
                          <a:ea typeface="微软雅黑"/>
                          <a:cs typeface="微软雅黑"/>
                        </a:rPr>
                        <a:t>(да是/нет否)</a:t>
                      </a:r>
                      <a:endParaRPr sz="900"/>
                    </a:p>
                  </a:txBody>
                  <a:tcPr marL="110863" marR="110863"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r>
                        <a:rPr sz="900" b="0" i="0" u="none" strike="noStrike" cap="none">
                          <a:solidFill>
                            <a:schemeClr val="tx1"/>
                          </a:solidFill>
                          <a:latin typeface="微软雅黑"/>
                          <a:ea typeface="微软雅黑"/>
                          <a:cs typeface="微软雅黑"/>
                        </a:rPr>
                        <a:t>(да是/нет否)</a:t>
                      </a:r>
                      <a:endParaRPr sz="900"/>
                    </a:p>
                  </a:txBody>
                  <a:tcPr marL="110863" marR="110863"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r>
                        <a:rPr sz="900" b="0" i="0" u="none" strike="noStrike" cap="none" dirty="0">
                          <a:solidFill>
                            <a:schemeClr val="tx1"/>
                          </a:solidFill>
                          <a:latin typeface="微软雅黑"/>
                          <a:ea typeface="微软雅黑"/>
                          <a:cs typeface="微软雅黑"/>
                        </a:rPr>
                        <a:t>(</a:t>
                      </a:r>
                      <a:r>
                        <a:rPr sz="900" b="0" i="0" u="none" strike="noStrike" cap="none" dirty="0" err="1">
                          <a:solidFill>
                            <a:schemeClr val="tx1"/>
                          </a:solidFill>
                          <a:latin typeface="微软雅黑"/>
                          <a:ea typeface="微软雅黑"/>
                          <a:cs typeface="微软雅黑"/>
                        </a:rPr>
                        <a:t>да是</a:t>
                      </a:r>
                      <a:r>
                        <a:rPr sz="900" b="0" i="0" u="none" strike="noStrike" cap="none" dirty="0">
                          <a:solidFill>
                            <a:schemeClr val="tx1"/>
                          </a:solidFill>
                          <a:latin typeface="微软雅黑"/>
                          <a:ea typeface="微软雅黑"/>
                          <a:cs typeface="微软雅黑"/>
                        </a:rPr>
                        <a:t>/</a:t>
                      </a:r>
                      <a:r>
                        <a:rPr sz="900" b="0" i="0" u="none" strike="noStrike" cap="none" dirty="0" err="1">
                          <a:solidFill>
                            <a:schemeClr val="tx1"/>
                          </a:solidFill>
                          <a:latin typeface="微软雅黑"/>
                          <a:ea typeface="微软雅黑"/>
                          <a:cs typeface="微软雅黑"/>
                        </a:rPr>
                        <a:t>нет否</a:t>
                      </a:r>
                      <a:r>
                        <a:rPr sz="900" b="0" i="0" u="none" strike="noStrike" cap="none" dirty="0">
                          <a:solidFill>
                            <a:schemeClr val="tx1"/>
                          </a:solidFill>
                          <a:latin typeface="微软雅黑"/>
                          <a:ea typeface="微软雅黑"/>
                          <a:cs typeface="微软雅黑"/>
                        </a:rPr>
                        <a:t>)</a:t>
                      </a:r>
                      <a:endParaRPr sz="900" dirty="0"/>
                    </a:p>
                  </a:txBody>
                  <a:tcPr marL="110863" marR="110863" marT="0" marB="0" anchor="ctr">
                    <a:lnL w="12700" algn="ctr">
                      <a:solidFill>
                        <a:schemeClr val="tx1"/>
                      </a:solidFill>
                    </a:lnL>
                    <a:lnR w="9525" algn="ctr">
                      <a:solidFill>
                        <a:schemeClr val="bg1">
                          <a:lumMod val="50000"/>
                        </a:schemeClr>
                      </a:solidFill>
                    </a:lnR>
                    <a:lnT w="12700" algn="ctr">
                      <a:solidFill>
                        <a:schemeClr val="tx1"/>
                      </a:solidFill>
                    </a:lnT>
                    <a:lnB w="12700" algn="ctr">
                      <a:solidFill>
                        <a:schemeClr val="tx1"/>
                      </a:solidFill>
                    </a:lnB>
                    <a:solidFill>
                      <a:schemeClr val="bg1"/>
                    </a:solidFill>
                  </a:tcPr>
                </a:tc>
                <a:extLst>
                  <a:ext uri="{0D108BD9-81ED-4DB2-BD59-A6C34878D82A}">
                    <a16:rowId xmlns:a16="http://schemas.microsoft.com/office/drawing/2014/main" val="10008"/>
                  </a:ext>
                </a:extLst>
              </a:tr>
              <a:tr h="927442">
                <a:tc>
                  <a:txBody>
                    <a:bodyPr/>
                    <a:lstStyle/>
                    <a:p>
                      <a:pPr marL="0" marR="0" lvl="0" indent="0" algn="ctr">
                        <a:lnSpc>
                          <a:spcPct val="100000"/>
                        </a:lnSpc>
                        <a:buNone/>
                        <a:defRPr/>
                      </a:pPr>
                      <a:r>
                        <a:rPr sz="900" b="0" i="0" u="none" strike="noStrike" cap="none" dirty="0" err="1">
                          <a:solidFill>
                            <a:schemeClr val="tx1"/>
                          </a:solidFill>
                          <a:latin typeface="微软雅黑"/>
                          <a:ea typeface="微软雅黑"/>
                          <a:cs typeface="微软雅黑"/>
                        </a:rPr>
                        <a:t>Фото</a:t>
                      </a:r>
                      <a:r>
                        <a:rPr sz="900" b="0" i="0" u="none" strike="noStrike" cap="none" dirty="0">
                          <a:solidFill>
                            <a:schemeClr val="tx1"/>
                          </a:solidFill>
                          <a:latin typeface="微软雅黑"/>
                          <a:ea typeface="微软雅黑"/>
                          <a:cs typeface="微软雅黑"/>
                        </a:rPr>
                        <a:t> </a:t>
                      </a:r>
                      <a:endParaRPr lang="en-US" sz="900" b="0" i="0" u="none" strike="noStrike" cap="none" dirty="0">
                        <a:solidFill>
                          <a:schemeClr val="tx1"/>
                        </a:solidFill>
                        <a:latin typeface="微软雅黑"/>
                        <a:ea typeface="微软雅黑"/>
                        <a:cs typeface="微软雅黑"/>
                      </a:endParaRPr>
                    </a:p>
                    <a:p>
                      <a:pPr marL="0" marR="0" lvl="0" indent="0" algn="ctr">
                        <a:lnSpc>
                          <a:spcPct val="100000"/>
                        </a:lnSpc>
                        <a:buNone/>
                        <a:defRPr/>
                      </a:pPr>
                      <a:endParaRPr lang="en-US" sz="900" b="0" i="0" u="none" strike="noStrike" cap="none" dirty="0">
                        <a:solidFill>
                          <a:schemeClr val="tx1"/>
                        </a:solidFill>
                        <a:latin typeface="微软雅黑"/>
                        <a:ea typeface="微软雅黑"/>
                        <a:cs typeface="微软雅黑"/>
                      </a:endParaRPr>
                    </a:p>
                    <a:p>
                      <a:pPr marL="0" marR="0" lvl="0" indent="0" algn="ctr">
                        <a:lnSpc>
                          <a:spcPct val="100000"/>
                        </a:lnSpc>
                        <a:buNone/>
                        <a:defRPr/>
                      </a:pPr>
                      <a:r>
                        <a:rPr sz="900" b="0" i="0" u="none" strike="noStrike" cap="none" dirty="0" err="1">
                          <a:solidFill>
                            <a:schemeClr val="tx1"/>
                          </a:solidFill>
                          <a:latin typeface="微软雅黑"/>
                          <a:ea typeface="微软雅黑"/>
                          <a:cs typeface="微软雅黑"/>
                        </a:rPr>
                        <a:t>照片</a:t>
                      </a:r>
                      <a:endParaRPr sz="900" b="0" i="0" u="none" strike="noStrike" cap="none" dirty="0">
                        <a:solidFill>
                          <a:schemeClr val="tx1"/>
                        </a:solidFill>
                        <a:latin typeface="微软雅黑"/>
                        <a:ea typeface="微软雅黑"/>
                        <a:cs typeface="微软雅黑"/>
                      </a:endParaRPr>
                    </a:p>
                  </a:txBody>
                  <a:tcPr marL="110863" marR="110863" marT="0" marB="0" anchor="ctr">
                    <a:lnL w="9525" algn="ctr">
                      <a:solidFill>
                        <a:schemeClr val="bg1">
                          <a:lumMod val="50000"/>
                        </a:schemeClr>
                      </a:solidFill>
                    </a:lnL>
                    <a:lnR w="12700" algn="ctr">
                      <a:solidFill>
                        <a:schemeClr val="tx1"/>
                      </a:solidFill>
                    </a:lnR>
                    <a:lnT w="12700" algn="ctr">
                      <a:solidFill>
                        <a:schemeClr val="tx1"/>
                      </a:solidFill>
                    </a:lnT>
                    <a:lnB w="12700" algn="ctr">
                      <a:solidFill>
                        <a:schemeClr val="tx1"/>
                      </a:solidFill>
                    </a:lnB>
                    <a:noFill/>
                  </a:tcPr>
                </a:tc>
                <a:tc>
                  <a:txBody>
                    <a:bodyPr/>
                    <a:lstStyle/>
                    <a:p>
                      <a:pPr marL="0" marR="0" lvl="0" indent="0" algn="ctr">
                        <a:lnSpc>
                          <a:spcPct val="100000"/>
                        </a:lnSpc>
                        <a:buNone/>
                        <a:defRPr/>
                      </a:pPr>
                      <a:endParaRPr sz="900" b="0" i="0" u="none" strike="noStrike" cap="none">
                        <a:solidFill>
                          <a:schemeClr val="tx1"/>
                        </a:solidFill>
                        <a:latin typeface="微软雅黑"/>
                        <a:ea typeface="微软雅黑"/>
                        <a:cs typeface="微软雅黑"/>
                      </a:endParaRPr>
                    </a:p>
                  </a:txBody>
                  <a:tcPr marL="110863" marR="110863"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900" b="0" i="0" u="none" strike="noStrike" cap="none" dirty="0">
                        <a:solidFill>
                          <a:schemeClr val="tx1"/>
                        </a:solidFill>
                        <a:latin typeface="微软雅黑"/>
                        <a:ea typeface="微软雅黑"/>
                        <a:cs typeface="微软雅黑"/>
                      </a:endParaRPr>
                    </a:p>
                  </a:txBody>
                  <a:tcPr marL="110863" marR="110863"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900" b="0" i="0" u="none" strike="noStrike" cap="none" dirty="0">
                        <a:solidFill>
                          <a:schemeClr val="tx1"/>
                        </a:solidFill>
                        <a:latin typeface="微软雅黑"/>
                        <a:ea typeface="微软雅黑"/>
                        <a:cs typeface="微软雅黑"/>
                      </a:endParaRPr>
                    </a:p>
                  </a:txBody>
                  <a:tcPr marL="110863" marR="110863"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900" b="0" i="0" u="none" strike="noStrike" cap="none">
                        <a:solidFill>
                          <a:schemeClr val="tx1"/>
                        </a:solidFill>
                        <a:latin typeface="微软雅黑"/>
                        <a:ea typeface="微软雅黑"/>
                        <a:cs typeface="微软雅黑"/>
                      </a:endParaRPr>
                    </a:p>
                  </a:txBody>
                  <a:tcPr marL="110863" marR="110863"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900" b="0" i="0" u="none" strike="noStrike" cap="none">
                        <a:solidFill>
                          <a:schemeClr val="tx1"/>
                        </a:solidFill>
                        <a:latin typeface="微软雅黑"/>
                        <a:ea typeface="微软雅黑"/>
                        <a:cs typeface="微软雅黑"/>
                      </a:endParaRPr>
                    </a:p>
                  </a:txBody>
                  <a:tcPr marL="110863" marR="110863"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900" b="0" i="0" u="none" strike="noStrike" cap="none">
                        <a:solidFill>
                          <a:schemeClr val="tx1"/>
                        </a:solidFill>
                        <a:latin typeface="微软雅黑"/>
                        <a:ea typeface="微软雅黑"/>
                        <a:cs typeface="微软雅黑"/>
                      </a:endParaRPr>
                    </a:p>
                  </a:txBody>
                  <a:tcPr marL="110863" marR="110863"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900" b="0" i="0" u="none" strike="noStrike" cap="none">
                        <a:solidFill>
                          <a:schemeClr val="tx1"/>
                        </a:solidFill>
                        <a:latin typeface="微软雅黑"/>
                        <a:ea typeface="微软雅黑"/>
                        <a:cs typeface="微软雅黑"/>
                      </a:endParaRPr>
                    </a:p>
                  </a:txBody>
                  <a:tcPr marL="110863" marR="110863"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900" b="0" i="0" u="none" strike="noStrike" cap="none" dirty="0">
                        <a:solidFill>
                          <a:schemeClr val="tx1"/>
                        </a:solidFill>
                        <a:latin typeface="微软雅黑"/>
                        <a:ea typeface="微软雅黑"/>
                        <a:cs typeface="微软雅黑"/>
                      </a:endParaRPr>
                    </a:p>
                  </a:txBody>
                  <a:tcPr marL="110863" marR="110863" marT="0" marB="0" anchor="ctr">
                    <a:lnL w="12700" algn="ctr">
                      <a:solidFill>
                        <a:schemeClr val="tx1"/>
                      </a:solidFill>
                    </a:lnL>
                    <a:lnR w="9525" algn="ctr">
                      <a:solidFill>
                        <a:schemeClr val="bg1">
                          <a:lumMod val="50000"/>
                        </a:schemeClr>
                      </a:solidFill>
                    </a:lnR>
                    <a:lnT w="12700" algn="ctr">
                      <a:solidFill>
                        <a:schemeClr val="tx1"/>
                      </a:solidFill>
                    </a:lnT>
                    <a:lnB w="12700" algn="ctr">
                      <a:solidFill>
                        <a:schemeClr val="tx1"/>
                      </a:solidFill>
                    </a:lnB>
                    <a:solidFill>
                      <a:schemeClr val="bg1"/>
                    </a:solidFill>
                  </a:tcPr>
                </a:tc>
                <a:extLst>
                  <a:ext uri="{0D108BD9-81ED-4DB2-BD59-A6C34878D82A}">
                    <a16:rowId xmlns:a16="http://schemas.microsoft.com/office/drawing/2014/main" val="10009"/>
                  </a:ext>
                </a:extLst>
              </a:tr>
            </a:tbl>
          </a:graphicData>
        </a:graphic>
      </p:graphicFrame>
      <p:sp>
        <p:nvSpPr>
          <p:cNvPr id="2" name="TextBox 1"/>
          <p:cNvSpPr txBox="1"/>
          <p:nvPr/>
        </p:nvSpPr>
        <p:spPr bwMode="auto">
          <a:xfrm>
            <a:off x="252473" y="6502182"/>
            <a:ext cx="7549002" cy="276999"/>
          </a:xfrm>
          <a:prstGeom prst="rect">
            <a:avLst/>
          </a:prstGeom>
          <a:noFill/>
        </p:spPr>
        <p:txBody>
          <a:bodyPr wrap="square" rtlCol="0">
            <a:spAutoFit/>
          </a:bodyPr>
          <a:lstStyle/>
          <a:p>
            <a:pPr>
              <a:defRPr/>
            </a:pPr>
            <a:r>
              <a:rPr lang="ru-RU" sz="1200" b="1" dirty="0">
                <a:latin typeface="DengXian" panose="02010600030101010101" pitchFamily="2" charset="-122"/>
                <a:ea typeface="DengXian" panose="02010600030101010101" pitchFamily="2" charset="-122"/>
              </a:rPr>
              <a:t>Всего продано новых автомобилей в 2025 году (</a:t>
            </a:r>
            <a:r>
              <a:rPr lang="ru-RU" sz="1200" b="1" i="0" u="none" strike="noStrike" cap="none" spc="0" dirty="0">
                <a:solidFill>
                  <a:schemeClr val="tx1"/>
                </a:solidFill>
                <a:latin typeface="DengXian" panose="02010600030101010101" pitchFamily="2" charset="-122"/>
                <a:ea typeface="DengXian" panose="02010600030101010101" pitchFamily="2" charset="-122"/>
                <a:cs typeface="Arial"/>
              </a:rPr>
              <a:t>2025 </a:t>
            </a:r>
            <a:r>
              <a:rPr lang="ru-RU" sz="1200" b="1" i="0" u="none" strike="noStrike" cap="none" spc="0" dirty="0" err="1">
                <a:solidFill>
                  <a:schemeClr val="tx1"/>
                </a:solidFill>
                <a:latin typeface="DengXian" panose="02010600030101010101" pitchFamily="2" charset="-122"/>
                <a:ea typeface="DengXian" panose="02010600030101010101" pitchFamily="2" charset="-122"/>
                <a:cs typeface="Arial"/>
              </a:rPr>
              <a:t>年新车销量</a:t>
            </a:r>
            <a:r>
              <a:rPr lang="ru-RU" sz="1200" b="1" i="0" u="none" strike="noStrike" cap="none" spc="0" dirty="0">
                <a:solidFill>
                  <a:schemeClr val="tx1"/>
                </a:solidFill>
                <a:latin typeface="DengXian" panose="02010600030101010101" pitchFamily="2" charset="-122"/>
                <a:ea typeface="DengXian" panose="02010600030101010101" pitchFamily="2" charset="-122"/>
                <a:cs typeface="Arial"/>
              </a:rPr>
              <a:t>)</a:t>
            </a:r>
            <a:r>
              <a:rPr lang="en-US" sz="1200" b="1" dirty="0">
                <a:latin typeface="DengXian" panose="02010600030101010101" pitchFamily="2" charset="-122"/>
                <a:ea typeface="DengXian" panose="02010600030101010101" pitchFamily="2" charset="-122"/>
              </a:rPr>
              <a:t>:</a:t>
            </a:r>
            <a:r>
              <a:rPr lang="ru-RU" sz="1200" b="1" dirty="0">
                <a:latin typeface="DengXian" panose="02010600030101010101" pitchFamily="2" charset="-122"/>
                <a:ea typeface="DengXian" panose="02010600030101010101" pitchFamily="2" charset="-122"/>
              </a:rPr>
              <a:t> ____________</a:t>
            </a:r>
            <a:r>
              <a:rPr lang="en-US" sz="1200" b="1" dirty="0">
                <a:latin typeface="DengXian" panose="02010600030101010101" pitchFamily="2" charset="-122"/>
                <a:ea typeface="DengXian" panose="02010600030101010101" pitchFamily="2" charset="-122"/>
              </a:rPr>
              <a:t> </a:t>
            </a:r>
            <a:r>
              <a:rPr lang="ru-RU" sz="1200" b="1" dirty="0">
                <a:latin typeface="DengXian" panose="02010600030101010101" pitchFamily="2" charset="-122"/>
                <a:ea typeface="DengXian" panose="02010600030101010101" pitchFamily="2" charset="-122"/>
              </a:rPr>
              <a:t> </a:t>
            </a:r>
            <a:endParaRPr lang="ru-RU" sz="1200" b="1" i="0" u="none" strike="noStrike" cap="none" spc="0" dirty="0">
              <a:solidFill>
                <a:schemeClr val="tx1"/>
              </a:solidFill>
              <a:latin typeface="DengXian" panose="02010600030101010101" pitchFamily="2" charset="-122"/>
              <a:ea typeface="DengXian" panose="02010600030101010101" pitchFamily="2" charset="-122"/>
              <a:cs typeface="Arial"/>
            </a:endParaRPr>
          </a:p>
        </p:txBody>
      </p:sp>
    </p:spTree>
  </p:cSld>
  <p:clrMapOvr>
    <a:masterClrMapping/>
  </p:clrMapOvr>
</p:sld>
</file>

<file path=ppt/theme/theme1.xml><?xml version="1.0" encoding="utf-8"?>
<a:theme xmlns:a="http://schemas.openxmlformats.org/drawingml/2006/main" name="Office 主题">
  <a:themeElements>
    <a:clrScheme name="都市">
      <a:dk1>
        <a:srgbClr val="000000"/>
      </a:dk1>
      <a:lt1>
        <a:srgbClr val="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Arial Black-Arial">
      <a:majorFont>
        <a:latin typeface="Arial Black"/>
        <a:ea typeface="Arial"/>
        <a:cs typeface="Arial"/>
      </a:majorFont>
      <a:minorFont>
        <a:latin typeface="Arial"/>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gradFill>
      </a:fillStyleLst>
      <a:lnStyleLst>
        <a:ln w="6350">
          <a:solidFill>
            <a:schemeClr val="phClr"/>
          </a:solidFill>
          <a:prstDash val="solid"/>
        </a:ln>
        <a:ln w="12700">
          <a:solidFill>
            <a:schemeClr val="phClr"/>
          </a:solidFill>
          <a:prstDash val="solid"/>
        </a:ln>
        <a:ln w="19050">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Normal.dotm</Template>
  <TotalTime>2720</TotalTime>
  <Words>2198</Words>
  <Application>Microsoft Office PowerPoint</Application>
  <DocSecurity>0</DocSecurity>
  <PresentationFormat>Широкоэкранный</PresentationFormat>
  <Paragraphs>328</Paragraphs>
  <Slides>19</Slides>
  <Notes>8</Notes>
  <HiddenSlides>0</HiddenSlides>
  <MMClips>0</MMClips>
  <ScaleCrop>false</ScaleCrop>
  <HeadingPairs>
    <vt:vector size="6" baseType="variant">
      <vt:variant>
        <vt:lpstr>Использованные шрифты</vt:lpstr>
      </vt:variant>
      <vt:variant>
        <vt:i4>12</vt:i4>
      </vt:variant>
      <vt:variant>
        <vt:lpstr>Тема</vt:lpstr>
      </vt:variant>
      <vt:variant>
        <vt:i4>1</vt:i4>
      </vt:variant>
      <vt:variant>
        <vt:lpstr>Заголовки слайдов</vt:lpstr>
      </vt:variant>
      <vt:variant>
        <vt:i4>19</vt:i4>
      </vt:variant>
    </vt:vector>
  </HeadingPairs>
  <TitlesOfParts>
    <vt:vector size="32" baseType="lpstr">
      <vt:lpstr>等线</vt:lpstr>
      <vt:lpstr>等线</vt:lpstr>
      <vt:lpstr>微软雅黑</vt:lpstr>
      <vt:lpstr>Arial</vt:lpstr>
      <vt:lpstr>Arial Black</vt:lpstr>
      <vt:lpstr>Fira Sans</vt:lpstr>
      <vt:lpstr>Modern H Medium</vt:lpstr>
      <vt:lpstr>Myriad Pro</vt:lpstr>
      <vt:lpstr>TT Norms Pro</vt:lpstr>
      <vt:lpstr>Wingdings</vt:lpstr>
      <vt:lpstr>YS Text</vt:lpstr>
      <vt:lpstr>理想品牌字体 2022</vt:lpstr>
      <vt:lpstr>Office 主题</vt:lpstr>
      <vt:lpstr>Презентация PowerPoint</vt:lpstr>
      <vt:lpstr>ТРЕБОВАНИЯ К КАНДИДАТАМ</vt:lpstr>
      <vt:lpstr>ЗАВЕРЕНИЯ</vt:lpstr>
      <vt:lpstr>ОБЩАЯ ИНФОРМАЦИЯ О КОМПАНИИ-ПРЕТЕНДЕНТЕ</vt:lpstr>
      <vt:lpstr>Презентация PowerPoint</vt:lpstr>
      <vt:lpstr>МЕНЕДЖМЕНТ</vt:lpstr>
      <vt:lpstr>Презентация PowerPoint</vt:lpstr>
      <vt:lpstr>Презентация PowerPoint</vt:lpstr>
      <vt:lpstr>ДАННЫЕ ПО СУЩЕСТВУЮЩЕМУ БИЗНЕСУ      现有业务信息</vt:lpstr>
      <vt:lpstr>Презентация PowerPoint</vt:lpstr>
      <vt:lpstr>ИНФОРМАЦИЯ О ПРЕДЛОЖЕНИИ   提供信息</vt:lpstr>
      <vt:lpstr>Презентация PowerPoint</vt:lpstr>
      <vt:lpstr>Презентация PowerPoint</vt:lpstr>
      <vt:lpstr>ПЛАНИРОВКА ДЦ         经销中心布局</vt:lpstr>
      <vt:lpstr>Презентация PowerPoint</vt:lpstr>
      <vt:lpstr>Презентация PowerPoint</vt:lpstr>
      <vt:lpstr>Презентация PowerPoint</vt:lpstr>
      <vt:lpstr>Презентация PowerPoint</vt:lpstr>
      <vt:lpstr>Презентация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
  <dc:creator>HYPERPC</dc:creator>
  <cp:keywords/>
  <dc:description/>
  <cp:lastModifiedBy>Екатерина Зверева</cp:lastModifiedBy>
  <cp:revision>61</cp:revision>
  <dcterms:modified xsi:type="dcterms:W3CDTF">2026-06-05T07:54:10Z</dcterms:modified>
  <cp:category/>
  <dc:identifier/>
  <cp:contentStatus/>
  <dc:language/>
  <cp:version/>
</cp:coreProperties>
</file>