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77" r:id="rId2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41E1756-8456-445B-AE3C-25883D47846F}">
          <p14:sldIdLst>
            <p14:sldId id="277"/>
          </p14:sldIdLst>
        </p14:section>
        <p14:section name="Раздел без заголовка" id="{AD34FFD2-689B-4A98-95A4-F981B0EE343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3390" userDrawn="1">
          <p15:clr>
            <a:srgbClr val="A4A3A4"/>
          </p15:clr>
        </p15:guide>
        <p15:guide id="2" pos="2426" userDrawn="1">
          <p15:clr>
            <a:srgbClr val="A4A3A4"/>
          </p15:clr>
        </p15:guide>
        <p15:guide id="3" orient="horz" pos="6543">
          <p15:clr>
            <a:srgbClr val="A4A3A4"/>
          </p15:clr>
        </p15:guide>
        <p15:guide id="4" orient="horz" pos="274">
          <p15:clr>
            <a:srgbClr val="A4A3A4"/>
          </p15:clr>
        </p15:guide>
        <p15:guide id="5" pos="4548">
          <p15:clr>
            <a:srgbClr val="A4A3A4"/>
          </p15:clr>
        </p15:guide>
        <p15:guide id="6" pos="476" userDrawn="1">
          <p15:clr>
            <a:srgbClr val="A4A3A4"/>
          </p15:clr>
        </p15:guide>
        <p15:guide id="7" orient="horz" pos="69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urlova Ekaterina" initials="BE" lastIdx="1" clrIdx="0">
    <p:extLst>
      <p:ext uri="{19B8F6BF-5375-455C-9EA6-DF929625EA0E}">
        <p15:presenceInfo xmlns:p15="http://schemas.microsoft.com/office/powerpoint/2012/main" userId="S-1-5-21-98044467-3533794986-1110943764-6750" providerId="AD"/>
      </p:ext>
    </p:extLst>
  </p:cmAuthor>
  <p:cmAuthor id="2" name="Sadokhin Dmitriy" initials="SD" lastIdx="25" clrIdx="1">
    <p:extLst>
      <p:ext uri="{19B8F6BF-5375-455C-9EA6-DF929625EA0E}">
        <p15:presenceInfo xmlns:p15="http://schemas.microsoft.com/office/powerpoint/2012/main" userId="S-1-5-21-98044467-3533794986-1110943764-788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6E6E6"/>
    <a:srgbClr val="D80010"/>
    <a:srgbClr val="D7000F"/>
    <a:srgbClr val="1E1E1E"/>
    <a:srgbClr val="242424"/>
    <a:srgbClr val="595757"/>
    <a:srgbClr val="9F9FA0"/>
    <a:srgbClr val="DCDCDD"/>
    <a:srgbClr val="2D9792"/>
    <a:srgbClr val="38BD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712" autoAdjust="0"/>
    <p:restoredTop sz="94660"/>
  </p:normalViewPr>
  <p:slideViewPr>
    <p:cSldViewPr snapToGrid="0" showGuides="1">
      <p:cViewPr varScale="1">
        <p:scale>
          <a:sx n="55" d="100"/>
          <a:sy n="55" d="100"/>
        </p:scale>
        <p:origin x="2419" y="34"/>
      </p:cViewPr>
      <p:guideLst>
        <p:guide orient="horz" pos="3390"/>
        <p:guide pos="2426"/>
        <p:guide orient="horz" pos="6543"/>
        <p:guide orient="horz" pos="274"/>
        <p:guide pos="4548"/>
        <p:guide pos="476"/>
        <p:guide orient="horz" pos="691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62" d="100"/>
          <a:sy n="62" d="100"/>
        </p:scale>
        <p:origin x="3154" y="77"/>
      </p:cViewPr>
      <p:guideLst>
        <p:guide orient="horz" pos="2880"/>
        <p:guide pos="2160"/>
      </p:guideLst>
    </p:cSldViewPr>
  </p:notesViewPr>
  <p:gridSpacing cx="72000" cy="720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649DA-70F8-407F-B2EC-45AFF6D4C9BA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38388" y="1143000"/>
            <a:ext cx="21812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BD0FF-B071-432E-82CC-228CFF54F38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58447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5FB441F-ED1A-497A-800D-09A18E9E4322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6393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7825" indent="0" algn="ctr">
              <a:buNone/>
              <a:defRPr sz="1655"/>
            </a:lvl2pPr>
            <a:lvl3pPr marL="755650" indent="0" algn="ctr">
              <a:buNone/>
              <a:defRPr sz="1490"/>
            </a:lvl3pPr>
            <a:lvl4pPr marL="1134110" indent="0" algn="ctr">
              <a:buNone/>
              <a:defRPr sz="1325"/>
            </a:lvl4pPr>
            <a:lvl5pPr marL="1511935" indent="0" algn="ctr">
              <a:buNone/>
              <a:defRPr sz="1325"/>
            </a:lvl5pPr>
            <a:lvl6pPr marL="1889760" indent="0" algn="ctr">
              <a:buNone/>
              <a:defRPr sz="1325"/>
            </a:lvl6pPr>
            <a:lvl7pPr marL="2267585" indent="0" algn="ctr">
              <a:buNone/>
              <a:defRPr sz="1325"/>
            </a:lvl7pPr>
            <a:lvl8pPr marL="2646045" indent="0" algn="ctr">
              <a:buNone/>
              <a:defRPr sz="1325"/>
            </a:lvl8pPr>
            <a:lvl9pPr marL="3023870" indent="0" algn="ctr">
              <a:buNone/>
              <a:defRPr sz="1325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7825" indent="0">
              <a:buNone/>
              <a:defRPr sz="1655">
                <a:solidFill>
                  <a:schemeClr val="tx1">
                    <a:tint val="75000"/>
                  </a:schemeClr>
                </a:solidFill>
              </a:defRPr>
            </a:lvl2pPr>
            <a:lvl3pPr marL="755650" indent="0">
              <a:buNone/>
              <a:defRPr sz="1490">
                <a:solidFill>
                  <a:schemeClr val="tx1">
                    <a:tint val="75000"/>
                  </a:schemeClr>
                </a:solidFill>
              </a:defRPr>
            </a:lvl3pPr>
            <a:lvl4pPr marL="113411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4pPr>
            <a:lvl5pPr marL="151193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5pPr>
            <a:lvl6pPr marL="188976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6pPr>
            <a:lvl7pPr marL="226758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7pPr>
            <a:lvl8pPr marL="2646045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8pPr>
            <a:lvl9pPr marL="3023870" indent="0">
              <a:buNone/>
              <a:defRPr sz="132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7825" indent="0">
              <a:buNone/>
              <a:defRPr sz="1655" b="1"/>
            </a:lvl2pPr>
            <a:lvl3pPr marL="755650" indent="0">
              <a:buNone/>
              <a:defRPr sz="1490" b="1"/>
            </a:lvl3pPr>
            <a:lvl4pPr marL="1134110" indent="0">
              <a:buNone/>
              <a:defRPr sz="1325" b="1"/>
            </a:lvl4pPr>
            <a:lvl5pPr marL="1511935" indent="0">
              <a:buNone/>
              <a:defRPr sz="1325" b="1"/>
            </a:lvl5pPr>
            <a:lvl6pPr marL="1889760" indent="0">
              <a:buNone/>
              <a:defRPr sz="1325" b="1"/>
            </a:lvl6pPr>
            <a:lvl7pPr marL="2267585" indent="0">
              <a:buNone/>
              <a:defRPr sz="1325" b="1"/>
            </a:lvl7pPr>
            <a:lvl8pPr marL="2646045" indent="0">
              <a:buNone/>
              <a:defRPr sz="1325" b="1"/>
            </a:lvl8pPr>
            <a:lvl9pPr marL="3023870" indent="0">
              <a:buNone/>
              <a:defRPr sz="1325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5"/>
            </a:lvl3pPr>
            <a:lvl4pPr>
              <a:defRPr sz="1655"/>
            </a:lvl4pPr>
            <a:lvl5pPr>
              <a:defRPr sz="1655"/>
            </a:lvl5pPr>
            <a:lvl6pPr>
              <a:defRPr sz="1655"/>
            </a:lvl6pPr>
            <a:lvl7pPr>
              <a:defRPr sz="1655"/>
            </a:lvl7pPr>
            <a:lvl8pPr>
              <a:defRPr sz="1655"/>
            </a:lvl8pPr>
            <a:lvl9pPr>
              <a:defRPr sz="1655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825" indent="0">
              <a:buNone/>
              <a:defRPr sz="2315"/>
            </a:lvl2pPr>
            <a:lvl3pPr marL="755650" indent="0">
              <a:buNone/>
              <a:defRPr sz="1985"/>
            </a:lvl3pPr>
            <a:lvl4pPr marL="1134110" indent="0">
              <a:buNone/>
              <a:defRPr sz="1655"/>
            </a:lvl4pPr>
            <a:lvl5pPr marL="1511935" indent="0">
              <a:buNone/>
              <a:defRPr sz="1655"/>
            </a:lvl5pPr>
            <a:lvl6pPr marL="1889760" indent="0">
              <a:buNone/>
              <a:defRPr sz="1655"/>
            </a:lvl6pPr>
            <a:lvl7pPr marL="2267585" indent="0">
              <a:buNone/>
              <a:defRPr sz="1655"/>
            </a:lvl7pPr>
            <a:lvl8pPr marL="2646045" indent="0">
              <a:buNone/>
              <a:defRPr sz="1655"/>
            </a:lvl8pPr>
            <a:lvl9pPr marL="3023870" indent="0">
              <a:buNone/>
              <a:defRPr sz="1655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5"/>
            </a:lvl1pPr>
            <a:lvl2pPr marL="377825" indent="0">
              <a:buNone/>
              <a:defRPr sz="1155"/>
            </a:lvl2pPr>
            <a:lvl3pPr marL="755650" indent="0">
              <a:buNone/>
              <a:defRPr sz="990"/>
            </a:lvl3pPr>
            <a:lvl4pPr marL="1134110" indent="0">
              <a:buNone/>
              <a:defRPr sz="825"/>
            </a:lvl4pPr>
            <a:lvl5pPr marL="1511935" indent="0">
              <a:buNone/>
              <a:defRPr sz="825"/>
            </a:lvl5pPr>
            <a:lvl6pPr marL="1889760" indent="0">
              <a:buNone/>
              <a:defRPr sz="825"/>
            </a:lvl6pPr>
            <a:lvl7pPr marL="2267585" indent="0">
              <a:buNone/>
              <a:defRPr sz="825"/>
            </a:lvl7pPr>
            <a:lvl8pPr marL="2646045" indent="0">
              <a:buNone/>
              <a:defRPr sz="825"/>
            </a:lvl8pPr>
            <a:lvl9pPr marL="3023870" indent="0">
              <a:buNone/>
              <a:defRPr sz="825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ABB82A-4681-4339-889E-107AE6B58EDD}" type="datetimeFigureOut">
              <a:rPr lang="ru-RU" smtClean="0"/>
              <a:t>25.05.2026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61CB3-06E5-42BA-B541-F6BDF2E5613D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55650" rtl="0" eaLnBrk="1" latinLnBrk="0" hangingPunct="1">
        <a:lnSpc>
          <a:spcPct val="90000"/>
        </a:lnSpc>
        <a:spcBef>
          <a:spcPct val="0"/>
        </a:spcBef>
        <a:buNone/>
        <a:defRPr sz="363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230" indent="-189230" algn="l" defTabSz="755650" rtl="0" eaLnBrk="1" latinLnBrk="0" hangingPunct="1">
        <a:lnSpc>
          <a:spcPct val="90000"/>
        </a:lnSpc>
        <a:spcBef>
          <a:spcPts val="825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5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488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655" kern="1200">
          <a:solidFill>
            <a:schemeClr val="tx1"/>
          </a:solidFill>
          <a:latin typeface="+mn-lt"/>
          <a:ea typeface="+mn-ea"/>
          <a:cs typeface="+mn-cs"/>
        </a:defRPr>
      </a:lvl3pPr>
      <a:lvl4pPr marL="132270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7011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207899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45681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834640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212465" indent="-189230" algn="l" defTabSz="755650" rtl="0" eaLnBrk="1" latinLnBrk="0" hangingPunct="1">
        <a:lnSpc>
          <a:spcPct val="90000"/>
        </a:lnSpc>
        <a:spcBef>
          <a:spcPts val="415"/>
        </a:spcBef>
        <a:buFont typeface="Arial" panose="020B0604020202020204" pitchFamily="34" charset="0"/>
        <a:buChar char="•"/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1pPr>
      <a:lvl2pPr marL="37782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2pPr>
      <a:lvl3pPr marL="75565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3pPr>
      <a:lvl4pPr marL="113411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4pPr>
      <a:lvl5pPr marL="151193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5pPr>
      <a:lvl6pPr marL="188976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6pPr>
      <a:lvl7pPr marL="226758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7pPr>
      <a:lvl8pPr marL="2646045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8pPr>
      <a:lvl9pPr marL="3023870" algn="l" defTabSz="755650" rtl="0" eaLnBrk="1" latinLnBrk="0" hangingPunct="1">
        <a:defRPr sz="149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Изображение 2" descr="logo-gwm-grey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44579" y="428443"/>
            <a:ext cx="857250" cy="227965"/>
          </a:xfrm>
          <a:prstGeom prst="rect">
            <a:avLst/>
          </a:prstGeom>
        </p:spPr>
      </p:pic>
      <p:sp>
        <p:nvSpPr>
          <p:cNvPr id="4" name="Rectangle 2">
            <a:extLst>
              <a:ext uri="{FF2B5EF4-FFF2-40B4-BE49-F238E27FC236}">
                <a16:creationId xmlns:a16="http://schemas.microsoft.com/office/drawing/2014/main" id="{2B4EDA9F-2338-4F4C-816F-693629D114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" y="152400"/>
            <a:ext cx="7559675" cy="0"/>
          </a:xfrm>
          <a:prstGeom prst="rect">
            <a:avLst/>
          </a:prstGeom>
          <a:solidFill>
            <a:srgbClr val="F1F2F3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2697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ru-RU" altLang="ru-RU" sz="1000" b="0" i="0" u="none" strike="noStrike" cap="none" normalizeH="0" baseline="0">
                <a:ln>
                  <a:noFill/>
                </a:ln>
                <a:solidFill>
                  <a:srgbClr val="171A1D"/>
                </a:solidFill>
                <a:effectLst/>
                <a:latin typeface="Microsoft YaHei" panose="020B0503020204020204" pitchFamily="34" charset="-122"/>
                <a:ea typeface="Microsoft YaHei" panose="020B0503020204020204" pitchFamily="34" charset="-122"/>
              </a:rPr>
            </a:br>
            <a:endParaRPr kumimoji="0" lang="ru-RU" altLang="ru-RU" sz="1000" b="0" i="0" u="none" strike="noStrike" cap="none" normalizeH="0" baseline="0">
              <a:ln>
                <a:noFill/>
              </a:ln>
              <a:solidFill>
                <a:srgbClr val="171A1D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7290F6D3-F6EF-4550-B522-BB11D7C4B9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21617"/>
              </p:ext>
            </p:extLst>
          </p:nvPr>
        </p:nvGraphicFramePr>
        <p:xfrm>
          <a:off x="1434859" y="1513528"/>
          <a:ext cx="5423141" cy="86847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3941">
                  <a:extLst>
                    <a:ext uri="{9D8B030D-6E8A-4147-A177-3AD203B41FA5}">
                      <a16:colId xmlns:a16="http://schemas.microsoft.com/office/drawing/2014/main" val="429468782"/>
                    </a:ext>
                  </a:extLst>
                </a:gridCol>
                <a:gridCol w="5029200">
                  <a:extLst>
                    <a:ext uri="{9D8B030D-6E8A-4147-A177-3AD203B41FA5}">
                      <a16:colId xmlns:a16="http://schemas.microsoft.com/office/drawing/2014/main" val="1220273207"/>
                    </a:ext>
                  </a:extLst>
                </a:gridCol>
              </a:tblGrid>
              <a:tr h="329627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Для автомобилей ДВС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75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9230504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Внешняя проверка состояния радиатора системы охлаждения и интеркулера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147745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Крышка топливного бака, топливопроводы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(корректность фиксации трубок, отсутствие течей)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777726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Крепление основных узлов и агрегатов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7896483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Проверка узлов и агрегатов автомобиля на предмет утечек технических жидкостей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1267526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Шарниры подвески, рулевого управления, приводов колёс, их пыльники, люфт ступичных подшипников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8875959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Осмотр шлангов и трубопроводов гидропривода тормозов и сцепления на герметичность и повреждения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912642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Состояние тормозных дисков и колодок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6616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Аккумуляторная батарея 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(герметичность, фиксации клемм)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5594952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Проверка работы освещения, звукового сигнала, стеклоочистителей и омывателей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8271051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Проверка работы системы ЭРА ГЛОНАСС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0157047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Осмотр ЛКП кузова на наличие повреждений и заполнение карты осмотра в сервисной книжке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6088660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Контроль протяжки колес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2952335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Проверка давления и износа шин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7088072"/>
                  </a:ext>
                </a:extLst>
              </a:tr>
              <a:tr h="32148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4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Дополнительно для автомобилей с гибридной установкой</a:t>
                      </a: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95757"/>
                    </a:solidFill>
                  </a:tcPr>
                </a:tc>
                <a:tc h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31480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ru-RU" sz="120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Проверка состояния корпуса высоковольтной батареи на отсутствие коррозии, царапин, деформаций, повреждений, ослабленного крепежа</a:t>
                      </a:r>
                      <a:endParaRPr lang="ru-RU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035009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Высоковольтная система, разъёмы высокого и низкого напряжения (проверка на отсутствие загрязнений, коррозии, повреждений и ослаблений)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945767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Визуальная проверка состояния высоковольтной проводки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7630396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Зарядный разъём, проверка функционирования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9496318"/>
                  </a:ext>
                </a:extLst>
              </a:tr>
              <a:tr h="43200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ru-RU" sz="10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Зарядный разъём, проверка проходимости дренажной трубки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6410776"/>
                  </a:ext>
                </a:extLst>
              </a:tr>
            </a:tbl>
          </a:graphicData>
        </a:graphic>
      </p:graphicFrame>
      <p:grpSp>
        <p:nvGrpSpPr>
          <p:cNvPr id="8" name="Группа 7">
            <a:extLst>
              <a:ext uri="{FF2B5EF4-FFF2-40B4-BE49-F238E27FC236}">
                <a16:creationId xmlns:a16="http://schemas.microsoft.com/office/drawing/2014/main" id="{DBDB9062-8480-41FF-ABCC-31C28AD80A51}"/>
              </a:ext>
            </a:extLst>
          </p:cNvPr>
          <p:cNvGrpSpPr/>
          <p:nvPr/>
        </p:nvGrpSpPr>
        <p:grpSpPr>
          <a:xfrm>
            <a:off x="1519083" y="1950805"/>
            <a:ext cx="189012" cy="8108213"/>
            <a:chOff x="1567209" y="1780039"/>
            <a:chExt cx="189012" cy="8108213"/>
          </a:xfrm>
        </p:grpSpPr>
        <p:sp>
          <p:nvSpPr>
            <p:cNvPr id="2" name="Прямоугольник 1">
              <a:extLst>
                <a:ext uri="{FF2B5EF4-FFF2-40B4-BE49-F238E27FC236}">
                  <a16:creationId xmlns:a16="http://schemas.microsoft.com/office/drawing/2014/main" id="{F5048D43-C6C9-4132-BFF4-EC9194EBEB0D}"/>
                </a:ext>
              </a:extLst>
            </p:cNvPr>
            <p:cNvSpPr/>
            <p:nvPr/>
          </p:nvSpPr>
          <p:spPr>
            <a:xfrm>
              <a:off x="1575319" y="1780039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9" name="Прямоугольник 8">
              <a:extLst>
                <a:ext uri="{FF2B5EF4-FFF2-40B4-BE49-F238E27FC236}">
                  <a16:creationId xmlns:a16="http://schemas.microsoft.com/office/drawing/2014/main" id="{FB06E2CB-D8B5-46F5-B23B-FF07B7EA224C}"/>
                </a:ext>
              </a:extLst>
            </p:cNvPr>
            <p:cNvSpPr/>
            <p:nvPr/>
          </p:nvSpPr>
          <p:spPr>
            <a:xfrm>
              <a:off x="1569183" y="2637228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Прямоугольник 10">
              <a:extLst>
                <a:ext uri="{FF2B5EF4-FFF2-40B4-BE49-F238E27FC236}">
                  <a16:creationId xmlns:a16="http://schemas.microsoft.com/office/drawing/2014/main" id="{8C4CDA33-EF71-4570-9C33-74D2E7726BB1}"/>
                </a:ext>
              </a:extLst>
            </p:cNvPr>
            <p:cNvSpPr/>
            <p:nvPr/>
          </p:nvSpPr>
          <p:spPr>
            <a:xfrm>
              <a:off x="1571157" y="2206249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2" name="Прямоугольник 11">
              <a:extLst>
                <a:ext uri="{FF2B5EF4-FFF2-40B4-BE49-F238E27FC236}">
                  <a16:creationId xmlns:a16="http://schemas.microsoft.com/office/drawing/2014/main" id="{6CC8656E-3B95-48F7-ABD5-01DC5E495A46}"/>
                </a:ext>
              </a:extLst>
            </p:cNvPr>
            <p:cNvSpPr/>
            <p:nvPr/>
          </p:nvSpPr>
          <p:spPr>
            <a:xfrm>
              <a:off x="1573345" y="3069791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Прямоугольник 12">
              <a:extLst>
                <a:ext uri="{FF2B5EF4-FFF2-40B4-BE49-F238E27FC236}">
                  <a16:creationId xmlns:a16="http://schemas.microsoft.com/office/drawing/2014/main" id="{528B4A0D-EDD0-4F62-A0B6-395EA878E82A}"/>
                </a:ext>
              </a:extLst>
            </p:cNvPr>
            <p:cNvSpPr/>
            <p:nvPr/>
          </p:nvSpPr>
          <p:spPr>
            <a:xfrm>
              <a:off x="1569183" y="3936135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6" name="Прямоугольник 15">
              <a:extLst>
                <a:ext uri="{FF2B5EF4-FFF2-40B4-BE49-F238E27FC236}">
                  <a16:creationId xmlns:a16="http://schemas.microsoft.com/office/drawing/2014/main" id="{D4CB5B3D-4DD7-48E6-AC64-A14EE153AD00}"/>
                </a:ext>
              </a:extLst>
            </p:cNvPr>
            <p:cNvSpPr/>
            <p:nvPr/>
          </p:nvSpPr>
          <p:spPr>
            <a:xfrm>
              <a:off x="1569183" y="3496001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7" name="Прямоугольник 16">
              <a:extLst>
                <a:ext uri="{FF2B5EF4-FFF2-40B4-BE49-F238E27FC236}">
                  <a16:creationId xmlns:a16="http://schemas.microsoft.com/office/drawing/2014/main" id="{DDB3A67B-D2C9-4009-A996-8E639B6B460F}"/>
                </a:ext>
              </a:extLst>
            </p:cNvPr>
            <p:cNvSpPr/>
            <p:nvPr/>
          </p:nvSpPr>
          <p:spPr>
            <a:xfrm>
              <a:off x="1567209" y="4359543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8" name="Прямоугольник 17">
              <a:extLst>
                <a:ext uri="{FF2B5EF4-FFF2-40B4-BE49-F238E27FC236}">
                  <a16:creationId xmlns:a16="http://schemas.microsoft.com/office/drawing/2014/main" id="{2C76C92E-6348-4DA8-AEEC-BC4CE589D75D}"/>
                </a:ext>
              </a:extLst>
            </p:cNvPr>
            <p:cNvSpPr/>
            <p:nvPr/>
          </p:nvSpPr>
          <p:spPr>
            <a:xfrm>
              <a:off x="1569183" y="5216731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Прямоугольник 18">
              <a:extLst>
                <a:ext uri="{FF2B5EF4-FFF2-40B4-BE49-F238E27FC236}">
                  <a16:creationId xmlns:a16="http://schemas.microsoft.com/office/drawing/2014/main" id="{9488774B-279B-4D2D-A875-830596EE2DF3}"/>
                </a:ext>
              </a:extLst>
            </p:cNvPr>
            <p:cNvSpPr/>
            <p:nvPr/>
          </p:nvSpPr>
          <p:spPr>
            <a:xfrm>
              <a:off x="1571585" y="4785752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Прямоугольник 19">
              <a:extLst>
                <a:ext uri="{FF2B5EF4-FFF2-40B4-BE49-F238E27FC236}">
                  <a16:creationId xmlns:a16="http://schemas.microsoft.com/office/drawing/2014/main" id="{E11085F8-4EFC-4543-9D72-884AD2978B57}"/>
                </a:ext>
              </a:extLst>
            </p:cNvPr>
            <p:cNvSpPr/>
            <p:nvPr/>
          </p:nvSpPr>
          <p:spPr>
            <a:xfrm>
              <a:off x="1569183" y="5658441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Прямоугольник 20">
              <a:extLst>
                <a:ext uri="{FF2B5EF4-FFF2-40B4-BE49-F238E27FC236}">
                  <a16:creationId xmlns:a16="http://schemas.microsoft.com/office/drawing/2014/main" id="{489DC021-EA0A-4601-B12D-0EA0085870FF}"/>
                </a:ext>
              </a:extLst>
            </p:cNvPr>
            <p:cNvSpPr/>
            <p:nvPr/>
          </p:nvSpPr>
          <p:spPr>
            <a:xfrm>
              <a:off x="1569183" y="6514806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Прямоугольник 21">
              <a:extLst>
                <a:ext uri="{FF2B5EF4-FFF2-40B4-BE49-F238E27FC236}">
                  <a16:creationId xmlns:a16="http://schemas.microsoft.com/office/drawing/2014/main" id="{171C3AE6-B7CC-47F3-A84F-CBDC6CFDDB6D}"/>
                </a:ext>
              </a:extLst>
            </p:cNvPr>
            <p:cNvSpPr/>
            <p:nvPr/>
          </p:nvSpPr>
          <p:spPr>
            <a:xfrm>
              <a:off x="1569183" y="6075536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Прямоугольник 22">
              <a:extLst>
                <a:ext uri="{FF2B5EF4-FFF2-40B4-BE49-F238E27FC236}">
                  <a16:creationId xmlns:a16="http://schemas.microsoft.com/office/drawing/2014/main" id="{238BDE81-C6F8-4D2E-A967-90B07479460F}"/>
                </a:ext>
              </a:extLst>
            </p:cNvPr>
            <p:cNvSpPr/>
            <p:nvPr/>
          </p:nvSpPr>
          <p:spPr>
            <a:xfrm>
              <a:off x="1569183" y="6948951"/>
              <a:ext cx="180474" cy="180473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595757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6" name="Группа 5">
              <a:extLst>
                <a:ext uri="{FF2B5EF4-FFF2-40B4-BE49-F238E27FC236}">
                  <a16:creationId xmlns:a16="http://schemas.microsoft.com/office/drawing/2014/main" id="{71D0E72B-A781-4287-8158-D0E667936A6E}"/>
                </a:ext>
              </a:extLst>
            </p:cNvPr>
            <p:cNvGrpSpPr/>
            <p:nvPr/>
          </p:nvGrpSpPr>
          <p:grpSpPr>
            <a:xfrm>
              <a:off x="1575319" y="7785904"/>
              <a:ext cx="180902" cy="2102348"/>
              <a:chOff x="1575319" y="7894192"/>
              <a:chExt cx="180902" cy="2102348"/>
            </a:xfrm>
          </p:grpSpPr>
          <p:sp>
            <p:nvSpPr>
              <p:cNvPr id="24" name="Прямоугольник 23">
                <a:extLst>
                  <a:ext uri="{FF2B5EF4-FFF2-40B4-BE49-F238E27FC236}">
                    <a16:creationId xmlns:a16="http://schemas.microsoft.com/office/drawing/2014/main" id="{39B53839-27D5-4B9A-A130-DE9055D31C9F}"/>
                  </a:ext>
                </a:extLst>
              </p:cNvPr>
              <p:cNvSpPr/>
              <p:nvPr/>
            </p:nvSpPr>
            <p:spPr>
              <a:xfrm>
                <a:off x="1575319" y="7894192"/>
                <a:ext cx="180474" cy="18047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5957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5" name="Прямоугольник 24">
                <a:extLst>
                  <a:ext uri="{FF2B5EF4-FFF2-40B4-BE49-F238E27FC236}">
                    <a16:creationId xmlns:a16="http://schemas.microsoft.com/office/drawing/2014/main" id="{03CC39E0-7998-4683-A674-2BC5521BB2F9}"/>
                  </a:ext>
                </a:extLst>
              </p:cNvPr>
              <p:cNvSpPr/>
              <p:nvPr/>
            </p:nvSpPr>
            <p:spPr>
              <a:xfrm>
                <a:off x="1575319" y="8948371"/>
                <a:ext cx="180474" cy="18047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5957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6" name="Прямоугольник 25">
                <a:extLst>
                  <a:ext uri="{FF2B5EF4-FFF2-40B4-BE49-F238E27FC236}">
                    <a16:creationId xmlns:a16="http://schemas.microsoft.com/office/drawing/2014/main" id="{DE89A07A-F79E-43F7-AF40-334538299242}"/>
                  </a:ext>
                </a:extLst>
              </p:cNvPr>
              <p:cNvSpPr/>
              <p:nvPr/>
            </p:nvSpPr>
            <p:spPr>
              <a:xfrm>
                <a:off x="1575747" y="8446206"/>
                <a:ext cx="180474" cy="18047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5957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7" name="Прямоугольник 26">
                <a:extLst>
                  <a:ext uri="{FF2B5EF4-FFF2-40B4-BE49-F238E27FC236}">
                    <a16:creationId xmlns:a16="http://schemas.microsoft.com/office/drawing/2014/main" id="{C843B053-DE5A-4617-A90D-34B61F9F9884}"/>
                  </a:ext>
                </a:extLst>
              </p:cNvPr>
              <p:cNvSpPr/>
              <p:nvPr/>
            </p:nvSpPr>
            <p:spPr>
              <a:xfrm>
                <a:off x="1575319" y="9376535"/>
                <a:ext cx="180474" cy="18047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5957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8" name="Прямоугольник 27">
                <a:extLst>
                  <a:ext uri="{FF2B5EF4-FFF2-40B4-BE49-F238E27FC236}">
                    <a16:creationId xmlns:a16="http://schemas.microsoft.com/office/drawing/2014/main" id="{0959ACFF-B4FB-4C72-B541-01FCAF8AE8FE}"/>
                  </a:ext>
                </a:extLst>
              </p:cNvPr>
              <p:cNvSpPr/>
              <p:nvPr/>
            </p:nvSpPr>
            <p:spPr>
              <a:xfrm>
                <a:off x="1575319" y="9816067"/>
                <a:ext cx="180474" cy="180473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rgbClr val="595757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id="{4DA6A6BC-D891-4AE5-920F-BE59C4226E9F}"/>
              </a:ext>
            </a:extLst>
          </p:cNvPr>
          <p:cNvSpPr txBox="1"/>
          <p:nvPr/>
        </p:nvSpPr>
        <p:spPr>
          <a:xfrm>
            <a:off x="357846" y="1129291"/>
            <a:ext cx="6300129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Перечень диагностических работ, проводимых на ТО-0</a:t>
            </a:r>
          </a:p>
        </p:txBody>
      </p:sp>
    </p:spTree>
    <p:extLst>
      <p:ext uri="{BB962C8B-B14F-4D97-AF65-F5344CB8AC3E}">
        <p14:creationId xmlns:p14="http://schemas.microsoft.com/office/powerpoint/2010/main" val="411452985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6959</TotalTime>
  <Words>186</Words>
  <Application>Microsoft Office PowerPoint</Application>
  <PresentationFormat>Произвольный</PresentationFormat>
  <Paragraphs>25</Paragraphs>
  <Slides>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6" baseType="lpstr">
      <vt:lpstr>Microsoft YaHei</vt:lpstr>
      <vt:lpstr>Arial</vt:lpstr>
      <vt:lpstr>Calibri</vt:lpstr>
      <vt:lpstr>Calibri Light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Дружинина Татьяна</dc:creator>
  <cp:lastModifiedBy>Boldyreva Valeria</cp:lastModifiedBy>
  <cp:revision>492</cp:revision>
  <dcterms:created xsi:type="dcterms:W3CDTF">2025-12-03T11:06:00Z</dcterms:created>
  <dcterms:modified xsi:type="dcterms:W3CDTF">2026-05-25T11:39:13Z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1049-11.2.0.8684</vt:lpwstr>
  </property>
</Properties>
</file>