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67" r:id="rId14"/>
    <p:sldId id="268" r:id="rId15"/>
    <p:sldId id="269" r:id="rId16"/>
    <p:sldId id="270" r:id="rId17"/>
    <p:sldId id="272" r:id="rId18"/>
    <p:sldId id="271" r:id="rId19"/>
    <p:sldId id="276" r:id="rId20"/>
    <p:sldId id="273" r:id="rId21"/>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катерина Зверева" initials="ЕЗ" lastIdx="2" clrIdx="0">
    <p:extLst>
      <p:ext uri="{19B8F6BF-5375-455C-9EA6-DF929625EA0E}">
        <p15:presenceInfo xmlns:p15="http://schemas.microsoft.com/office/powerpoint/2012/main" userId="174f6e793f4e16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DA"/>
    <a:srgbClr val="194D48"/>
    <a:srgbClr val="002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8" autoAdjust="0"/>
    <p:restoredTop sz="88630" autoAdjust="0"/>
  </p:normalViewPr>
  <p:slideViewPr>
    <p:cSldViewPr snapToGrid="0">
      <p:cViewPr varScale="1">
        <p:scale>
          <a:sx n="112" d="100"/>
          <a:sy n="112" d="100"/>
        </p:scale>
        <p:origin x="1080" y="18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3F2D500-3482-0D48-8BE2-BEF4C4E3A1CA}" type="datetimeFigureOut">
              <a:rPr kumimoji="1" lang="zh-CN" altLang="en-US" smtClean="0"/>
              <a:t>2026/2/27</a:t>
            </a:fld>
            <a:endParaRPr kumimoji="1"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2400089-EABC-4542-A703-AB5452E01971}" type="slidenum">
              <a:rPr kumimoji="1" lang="zh-CN" altLang="en-US" smtClean="0"/>
              <a:t>‹#›</a:t>
            </a:fld>
            <a:endParaRPr kumimoji="1" lang="zh-CN" altLang="en-US"/>
          </a:p>
        </p:txBody>
      </p:sp>
    </p:spTree>
    <p:extLst>
      <p:ext uri="{BB962C8B-B14F-4D97-AF65-F5344CB8AC3E}">
        <p14:creationId xmlns:p14="http://schemas.microsoft.com/office/powerpoint/2010/main" val="1820401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2400089-EABC-4542-A703-AB5452E01971}" type="slidenum">
              <a:rPr kumimoji="1" lang="zh-CN" altLang="en-US" smtClean="0"/>
              <a:t>2</a:t>
            </a:fld>
            <a:endParaRPr kumimoji="1" lang="zh-CN" altLang="en-US"/>
          </a:p>
        </p:txBody>
      </p:sp>
    </p:spTree>
    <p:extLst>
      <p:ext uri="{BB962C8B-B14F-4D97-AF65-F5344CB8AC3E}">
        <p14:creationId xmlns:p14="http://schemas.microsoft.com/office/powerpoint/2010/main" val="256049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ru-RU" altLang="zh-CN" sz="1100" b="1" dirty="0">
                <a:solidFill>
                  <a:srgbClr val="FF0000"/>
                </a:solidFill>
              </a:rPr>
              <a:t>Помимо брендов, указанных в табличной части, необходимо заполнить информацию по всем брендам в портфеле кандидата</a:t>
            </a:r>
            <a:endParaRPr kumimoji="1" lang="zh-CN" altLang="en-US" sz="1100" b="1" dirty="0">
              <a:solidFill>
                <a:srgbClr val="FF0000"/>
              </a:solidFill>
            </a:endParaRPr>
          </a:p>
        </p:txBody>
      </p:sp>
      <p:sp>
        <p:nvSpPr>
          <p:cNvPr id="4" name="灯片编号占位符 3"/>
          <p:cNvSpPr>
            <a:spLocks noGrp="1"/>
          </p:cNvSpPr>
          <p:nvPr>
            <p:ph type="sldNum" sz="quarter" idx="5"/>
          </p:nvPr>
        </p:nvSpPr>
        <p:spPr/>
        <p:txBody>
          <a:bodyPr/>
          <a:lstStyle/>
          <a:p>
            <a:fld id="{82400089-EABC-4542-A703-AB5452E01971}" type="slidenum">
              <a:rPr kumimoji="1" lang="zh-CN" altLang="en-US" smtClean="0"/>
              <a:t>9</a:t>
            </a:fld>
            <a:endParaRPr kumimoji="1" lang="zh-CN" altLang="en-US"/>
          </a:p>
        </p:txBody>
      </p:sp>
    </p:spTree>
    <p:extLst>
      <p:ext uri="{BB962C8B-B14F-4D97-AF65-F5344CB8AC3E}">
        <p14:creationId xmlns:p14="http://schemas.microsoft.com/office/powerpoint/2010/main" val="319610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2400089-EABC-4542-A703-AB5452E01971}" type="slidenum">
              <a:rPr kumimoji="1" lang="zh-CN" altLang="en-US" smtClean="0"/>
              <a:t>10</a:t>
            </a:fld>
            <a:endParaRPr kumimoji="1" lang="zh-CN" altLang="en-US"/>
          </a:p>
        </p:txBody>
      </p:sp>
    </p:spTree>
    <p:extLst>
      <p:ext uri="{BB962C8B-B14F-4D97-AF65-F5344CB8AC3E}">
        <p14:creationId xmlns:p14="http://schemas.microsoft.com/office/powerpoint/2010/main" val="198915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2400089-EABC-4542-A703-AB5452E01971}" type="slidenum">
              <a:rPr kumimoji="1" lang="zh-CN" altLang="en-US" smtClean="0"/>
              <a:t>12</a:t>
            </a:fld>
            <a:endParaRPr kumimoji="1" lang="zh-CN" altLang="en-US"/>
          </a:p>
        </p:txBody>
      </p:sp>
    </p:spTree>
    <p:extLst>
      <p:ext uri="{BB962C8B-B14F-4D97-AF65-F5344CB8AC3E}">
        <p14:creationId xmlns:p14="http://schemas.microsoft.com/office/powerpoint/2010/main" val="169873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2400089-EABC-4542-A703-AB5452E01971}" type="slidenum">
              <a:rPr kumimoji="1" lang="zh-CN" altLang="en-US" smtClean="0"/>
              <a:t>15</a:t>
            </a:fld>
            <a:endParaRPr kumimoji="1" lang="zh-CN" altLang="en-US"/>
          </a:p>
        </p:txBody>
      </p:sp>
    </p:spTree>
    <p:extLst>
      <p:ext uri="{BB962C8B-B14F-4D97-AF65-F5344CB8AC3E}">
        <p14:creationId xmlns:p14="http://schemas.microsoft.com/office/powerpoint/2010/main" val="99073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2400089-EABC-4542-A703-AB5452E01971}" type="slidenum">
              <a:rPr kumimoji="1" lang="zh-CN" altLang="en-US" smtClean="0"/>
              <a:t>16</a:t>
            </a:fld>
            <a:endParaRPr kumimoji="1" lang="zh-CN" altLang="en-US"/>
          </a:p>
        </p:txBody>
      </p:sp>
    </p:spTree>
    <p:extLst>
      <p:ext uri="{BB962C8B-B14F-4D97-AF65-F5344CB8AC3E}">
        <p14:creationId xmlns:p14="http://schemas.microsoft.com/office/powerpoint/2010/main" val="156737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节标题">
    <p:spTree>
      <p:nvGrpSpPr>
        <p:cNvPr id="1" name=""/>
        <p:cNvGrpSpPr/>
        <p:nvPr/>
      </p:nvGrpSpPr>
      <p:grpSpPr bwMode="auto">
        <a:xfrm>
          <a:off x="0" y="0"/>
          <a:ext cx="0" cy="0"/>
          <a:chOff x="0" y="0"/>
          <a:chExt cx="0" cy="0"/>
        </a:xfrm>
      </p:grpSpPr>
      <p:sp>
        <p:nvSpPr>
          <p:cNvPr id="3" name="Shape 3"/>
          <p:cNvSpPr txBox="1"/>
          <p:nvPr/>
        </p:nvSpPr>
        <p:spPr bwMode="auto">
          <a:xfrm>
            <a:off x="5" y="6469069"/>
            <a:ext cx="2786063" cy="282500"/>
          </a:xfrm>
          <a:prstGeom prst="rect">
            <a:avLst/>
          </a:prstGeom>
          <a:noFill/>
          <a:ln>
            <a:noFill/>
          </a:ln>
        </p:spPr>
        <p:txBody>
          <a:bodyPr lIns="96891" tIns="48444" rIns="96891" bIns="48444">
            <a:spAutoFit/>
          </a:bodyPr>
          <a:lstStyle>
            <a:defPPr/>
            <a:lvl1pPr marL="0" lvl="0" indent="0" algn="l">
              <a:defRPr sz="1400">
                <a:solidFill>
                  <a:schemeClr val="tx1"/>
                </a:solidFill>
                <a:latin typeface="Times New Roman"/>
                <a:ea typeface="Times New Roman"/>
                <a:cs typeface="Times New Roman"/>
              </a:defRPr>
            </a:lvl1pPr>
            <a:lvl2pPr marL="742950" lvl="1" indent="-285750" algn="l">
              <a:defRPr sz="1400">
                <a:solidFill>
                  <a:schemeClr val="tx1"/>
                </a:solidFill>
                <a:latin typeface="Times New Roman"/>
                <a:ea typeface="Times New Roman"/>
                <a:cs typeface="Times New Roman"/>
              </a:defRPr>
            </a:lvl2pPr>
            <a:lvl3pPr marL="1143000" lvl="2" indent="-228600" algn="l">
              <a:defRPr sz="1400">
                <a:solidFill>
                  <a:schemeClr val="tx1"/>
                </a:solidFill>
                <a:latin typeface="Times New Roman"/>
                <a:ea typeface="Times New Roman"/>
                <a:cs typeface="Times New Roman"/>
              </a:defRPr>
            </a:lvl3pPr>
            <a:lvl4pPr marL="1600200" lvl="3" indent="-228600" algn="l">
              <a:defRPr sz="1400">
                <a:solidFill>
                  <a:schemeClr val="tx1"/>
                </a:solidFill>
                <a:latin typeface="Times New Roman"/>
                <a:ea typeface="Times New Roman"/>
                <a:cs typeface="Times New Roman"/>
              </a:defRPr>
            </a:lvl4pPr>
            <a:lvl5pPr marL="2057400" lvl="4" indent="-228600" algn="l">
              <a:defRPr sz="1400">
                <a:solidFill>
                  <a:schemeClr val="tx1"/>
                </a:solidFill>
                <a:latin typeface="Times New Roman"/>
                <a:ea typeface="Times New Roman"/>
                <a:cs typeface="Times New Roman"/>
              </a:defRPr>
            </a:lvl5pPr>
            <a:lvl6pPr marL="2514600" lvl="5" indent="-228600" algn="l">
              <a:defRPr sz="1400">
                <a:solidFill>
                  <a:schemeClr val="tx1"/>
                </a:solidFill>
                <a:latin typeface="Times New Roman"/>
                <a:ea typeface="Times New Roman"/>
                <a:cs typeface="Times New Roman"/>
              </a:defRPr>
            </a:lvl6pPr>
            <a:lvl7pPr marL="2971800" lvl="6" indent="-228600" algn="l">
              <a:defRPr sz="1400">
                <a:solidFill>
                  <a:schemeClr val="tx1"/>
                </a:solidFill>
                <a:latin typeface="Times New Roman"/>
                <a:ea typeface="Times New Roman"/>
                <a:cs typeface="Times New Roman"/>
              </a:defRPr>
            </a:lvl7pPr>
            <a:lvl8pPr marL="3429000" lvl="7" indent="-228600" algn="l">
              <a:defRPr sz="1400">
                <a:solidFill>
                  <a:schemeClr val="tx1"/>
                </a:solidFill>
                <a:latin typeface="Times New Roman"/>
                <a:ea typeface="Times New Roman"/>
                <a:cs typeface="Times New Roman"/>
              </a:defRPr>
            </a:lvl8pPr>
            <a:lvl9pPr marL="3886200" lvl="8" indent="-228600" algn="l">
              <a:defRPr sz="1400">
                <a:solidFill>
                  <a:schemeClr val="tx1"/>
                </a:solidFill>
                <a:latin typeface="Times New Roman"/>
                <a:ea typeface="Times New Roman"/>
                <a:cs typeface="Times New Roman"/>
              </a:defRPr>
            </a:lvl9pPr>
          </a:lstStyle>
          <a:p>
            <a:pPr>
              <a:spcBef>
                <a:spcPts val="0"/>
              </a:spcBef>
              <a:defRPr/>
            </a:pPr>
            <a:r>
              <a:rPr sz="1200" b="1">
                <a:solidFill>
                  <a:srgbClr val="FFFFFF"/>
                </a:solidFill>
                <a:latin typeface="微软雅黑"/>
                <a:ea typeface="微软雅黑"/>
                <a:cs typeface="微软雅黑"/>
              </a:rPr>
              <a:t> 逐梦世界  行稳致远</a:t>
            </a:r>
            <a:endParaRPr/>
          </a:p>
        </p:txBody>
      </p:sp>
      <p:sp>
        <p:nvSpPr>
          <p:cNvPr id="4" name="Shape 4"/>
          <p:cNvSpPr/>
          <p:nvPr/>
        </p:nvSpPr>
        <p:spPr bwMode="auto">
          <a:xfrm>
            <a:off x="222962" y="754992"/>
            <a:ext cx="11748556" cy="0"/>
          </a:xfrm>
          <a:prstGeom prst="line">
            <a:avLst/>
          </a:prstGeom>
          <a:ln w="19050">
            <a:solidFill>
              <a:srgbClr val="8A0000"/>
            </a:solidFill>
            <a:prstDash val="solid"/>
          </a:ln>
        </p:spPr>
        <p:style>
          <a:lnRef idx="0">
            <a:srgbClr val="000000"/>
          </a:lnRef>
          <a:fillRef idx="0">
            <a:schemeClr val="accent1"/>
          </a:fillRef>
          <a:effectRef idx="0">
            <a:srgbClr val="000000"/>
          </a:effectRef>
          <a:fontRef idx="none"/>
        </p:style>
      </p:sp>
      <p:sp>
        <p:nvSpPr>
          <p:cNvPr id="5" name="Shape 5"/>
          <p:cNvSpPr/>
          <p:nvPr/>
        </p:nvSpPr>
        <p:spPr bwMode="auto">
          <a:xfrm>
            <a:off x="370419" y="0"/>
            <a:ext cx="0" cy="6858000"/>
          </a:xfrm>
          <a:prstGeom prst="line">
            <a:avLst/>
          </a:prstGeom>
          <a:noFill/>
          <a:ln w="9525">
            <a:prstDash val="solid"/>
            <a:headEnd type="none" w="med" len="med"/>
            <a:tailEnd type="none" w="med" len="med"/>
          </a:ln>
        </p:spPr>
      </p:sp>
      <p:sp>
        <p:nvSpPr>
          <p:cNvPr id="6" name="Shape 6"/>
          <p:cNvSpPr/>
          <p:nvPr/>
        </p:nvSpPr>
        <p:spPr bwMode="auto">
          <a:xfrm>
            <a:off x="11815896" y="-4504"/>
            <a:ext cx="0" cy="6858000"/>
          </a:xfrm>
          <a:prstGeom prst="line">
            <a:avLst/>
          </a:prstGeom>
          <a:noFill/>
          <a:ln w="9525">
            <a:prstDash val="solid"/>
            <a:headEnd type="none" w="med" len="med"/>
            <a:tailEnd type="none" w="med" len="med"/>
          </a:ln>
        </p:spPr>
      </p:sp>
      <p:sp>
        <p:nvSpPr>
          <p:cNvPr id="7" name="Shape 7"/>
          <p:cNvSpPr/>
          <p:nvPr/>
        </p:nvSpPr>
        <p:spPr bwMode="auto">
          <a:xfrm>
            <a:off x="456002" y="0"/>
            <a:ext cx="0" cy="6858000"/>
          </a:xfrm>
          <a:prstGeom prst="line">
            <a:avLst/>
          </a:prstGeom>
          <a:ln>
            <a:noFill/>
          </a:ln>
        </p:spPr>
        <p:style>
          <a:lnRef idx="0">
            <a:srgbClr val="000000"/>
          </a:lnRef>
          <a:fillRef idx="0">
            <a:schemeClr val="accent1"/>
          </a:fillRef>
          <a:effectRef idx="0">
            <a:srgbClr val="000000"/>
          </a:effectRef>
          <a:fontRef idx="none"/>
        </p:style>
      </p:sp>
      <p:sp>
        <p:nvSpPr>
          <p:cNvPr id="8" name="Shape 8"/>
          <p:cNvSpPr/>
          <p:nvPr/>
        </p:nvSpPr>
        <p:spPr bwMode="auto">
          <a:xfrm>
            <a:off x="11719194" y="22998"/>
            <a:ext cx="0" cy="6858000"/>
          </a:xfrm>
          <a:prstGeom prst="line">
            <a:avLst/>
          </a:prstGeom>
          <a:ln>
            <a:noFill/>
          </a:ln>
        </p:spPr>
        <p:style>
          <a:lnRef idx="0">
            <a:srgbClr val="000000"/>
          </a:lnRef>
          <a:fillRef idx="0">
            <a:schemeClr val="accent1"/>
          </a:fillRef>
          <a:effectRef idx="0">
            <a:srgbClr val="000000"/>
          </a:effectRef>
          <a:fontRef idx="none"/>
        </p:style>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userDrawn="1">
  <p:cSld name="目录页">
    <p:spTree>
      <p:nvGrpSpPr>
        <p:cNvPr id="1" name=""/>
        <p:cNvGrpSpPr/>
        <p:nvPr/>
      </p:nvGrpSpPr>
      <p:grpSpPr bwMode="auto">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标题和内容">
    <p:spTree>
      <p:nvGrpSpPr>
        <p:cNvPr id="1" name=""/>
        <p:cNvGrpSpPr/>
        <p:nvPr/>
      </p:nvGrpSpPr>
      <p:grpSpPr bwMode="auto">
        <a:xfrm>
          <a:off x="0" y="0"/>
          <a:ext cx="0" cy="0"/>
          <a:chOff x="0" y="0"/>
          <a:chExt cx="0" cy="0"/>
        </a:xfrm>
      </p:grpSpPr>
      <p:sp>
        <p:nvSpPr>
          <p:cNvPr id="11" name="Shape 11"/>
          <p:cNvSpPr/>
          <p:nvPr/>
        </p:nvSpPr>
        <p:spPr bwMode="auto">
          <a:xfrm>
            <a:off x="3" y="904834"/>
            <a:ext cx="12192000" cy="0"/>
          </a:xfrm>
          <a:prstGeom prst="line">
            <a:avLst/>
          </a:prstGeom>
          <a:ln w="6350">
            <a:solidFill>
              <a:srgbClr val="00726D"/>
            </a:solidFill>
            <a:prstDash val="solid"/>
          </a:ln>
        </p:spPr>
        <p:style>
          <a:lnRef idx="0">
            <a:srgbClr val="000000"/>
          </a:lnRef>
          <a:fillRef idx="0">
            <a:schemeClr val="accent1"/>
          </a:fillRef>
          <a:effectRef idx="0">
            <a:srgbClr val="000000"/>
          </a:effectRef>
          <a:fontRef idx="none"/>
        </p:style>
        <p:txBody>
          <a:bodyPr/>
          <a:lstStyle/>
          <a:p>
            <a:pPr>
              <a:defRPr/>
            </a:pPr>
            <a:endParaRPr lang="ru-RU"/>
          </a:p>
        </p:txBody>
      </p:sp>
      <p:grpSp>
        <p:nvGrpSpPr>
          <p:cNvPr id="12" name="Shape 12"/>
          <p:cNvGrpSpPr/>
          <p:nvPr/>
        </p:nvGrpSpPr>
        <p:grpSpPr bwMode="auto">
          <a:xfrm>
            <a:off x="0" y="349622"/>
            <a:ext cx="713147" cy="405539"/>
            <a:chOff x="0" y="0"/>
            <a:chExt cx="713147" cy="405539"/>
          </a:xfrm>
          <a:solidFill>
            <a:srgbClr val="194D48"/>
          </a:solidFill>
        </p:grpSpPr>
        <p:sp>
          <p:nvSpPr>
            <p:cNvPr id="13" name="Shape 13"/>
            <p:cNvSpPr/>
            <p:nvPr/>
          </p:nvSpPr>
          <p:spPr bwMode="auto">
            <a:xfrm>
              <a:off x="0" y="0"/>
              <a:ext cx="307608" cy="405539"/>
            </a:xfrm>
            <a:prstGeom prst="rect">
              <a:avLst/>
            </a:prstGeom>
            <a:grpFill/>
            <a:ln>
              <a:noFill/>
            </a:ln>
          </p:spPr>
          <p:txBody>
            <a:bodyPr lIns="91440" tIns="45720" rIns="91440" bIns="45720" anchor="ctr"/>
            <a:lstStyle/>
            <a:p>
              <a:pPr marL="0" indent="0" algn="ctr">
                <a:defRPr/>
              </a:pPr>
              <a:endParaRPr sz="1900">
                <a:solidFill>
                  <a:schemeClr val="tx1"/>
                </a:solidFill>
                <a:latin typeface="Arial"/>
                <a:ea typeface="Arial"/>
                <a:cs typeface="Arial"/>
              </a:endParaRPr>
            </a:p>
          </p:txBody>
        </p:sp>
        <p:sp>
          <p:nvSpPr>
            <p:cNvPr id="14" name="Shape 14"/>
            <p:cNvSpPr/>
            <p:nvPr/>
          </p:nvSpPr>
          <p:spPr bwMode="auto">
            <a:xfrm>
              <a:off x="307608" y="0"/>
              <a:ext cx="405538" cy="405539"/>
            </a:xfrm>
            <a:prstGeom prst="rect">
              <a:avLst/>
            </a:prstGeom>
            <a:grpFill/>
            <a:ln>
              <a:noFill/>
            </a:ln>
          </p:spPr>
          <p:txBody>
            <a:bodyPr lIns="91440" tIns="45720" rIns="91440" bIns="45720" anchor="ctr"/>
            <a:lstStyle/>
            <a:p>
              <a:pPr marL="0" indent="0" algn="ctr">
                <a:defRPr/>
              </a:pPr>
              <a:endParaRPr sz="1900">
                <a:solidFill>
                  <a:schemeClr val="tx1"/>
                </a:solidFill>
                <a:latin typeface="Arial"/>
                <a:ea typeface="Arial"/>
                <a:cs typeface="Arial"/>
              </a:endParaRPr>
            </a:p>
          </p:txBody>
        </p:sp>
      </p:grpSp>
      <p:pic>
        <p:nvPicPr>
          <p:cNvPr id="3" name="Рисунок 2"/>
          <p:cNvPicPr>
            <a:picLocks noChangeAspect="1"/>
          </p:cNvPicPr>
          <p:nvPr userDrawn="1"/>
        </p:nvPicPr>
        <p:blipFill rotWithShape="1">
          <a:blip r:embed="rId2"/>
          <a:srcRect l="-421" r="57042" b="2"/>
          <a:stretch/>
        </p:blipFill>
        <p:spPr bwMode="auto">
          <a:xfrm>
            <a:off x="10805957" y="349622"/>
            <a:ext cx="883272" cy="4055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defPPr/>
      <a:lvl1pPr lvl="0" algn="l">
        <a:lnSpc>
          <a:spcPct val="90000"/>
        </a:lnSpc>
        <a:buNone/>
        <a:defRPr sz="2800" b="1">
          <a:solidFill>
            <a:schemeClr val="tx1">
              <a:lumMod val="75000"/>
              <a:lumOff val="25000"/>
            </a:schemeClr>
          </a:solidFill>
          <a:latin typeface="微软雅黑"/>
          <a:ea typeface="微软雅黑"/>
          <a:cs typeface="微软雅黑"/>
        </a:defRPr>
      </a:lvl1pPr>
    </p:titleStyle>
    <p:bodyStyle>
      <a:defPPr/>
      <a:lvl1pPr marL="228600" lvl="0" indent="-228600" algn="l">
        <a:lnSpc>
          <a:spcPct val="150000"/>
        </a:lnSpc>
        <a:spcBef>
          <a:spcPts val="1000"/>
        </a:spcBef>
        <a:buFont typeface="Arial"/>
        <a:buChar char="•"/>
        <a:defRPr sz="2800">
          <a:solidFill>
            <a:schemeClr val="tx1">
              <a:lumMod val="75000"/>
              <a:lumOff val="25000"/>
            </a:schemeClr>
          </a:solidFill>
          <a:latin typeface="微软雅黑"/>
          <a:ea typeface="微软雅黑"/>
          <a:cs typeface="微软雅黑"/>
        </a:defRPr>
      </a:lvl1pPr>
      <a:lvl2pPr marL="685800" lvl="1" indent="-228600" algn="l">
        <a:lnSpc>
          <a:spcPct val="150000"/>
        </a:lnSpc>
        <a:spcBef>
          <a:spcPts val="500"/>
        </a:spcBef>
        <a:buFont typeface="Wingdings"/>
        <a:buChar char="Ø"/>
        <a:defRPr sz="2400">
          <a:solidFill>
            <a:schemeClr val="tx1">
              <a:lumMod val="75000"/>
              <a:lumOff val="25000"/>
            </a:schemeClr>
          </a:solidFill>
          <a:latin typeface="微软雅黑"/>
          <a:ea typeface="微软雅黑"/>
          <a:cs typeface="微软雅黑"/>
        </a:defRPr>
      </a:lvl2pPr>
      <a:lvl3pPr marL="1143000" lvl="2" indent="-228600" algn="l">
        <a:lnSpc>
          <a:spcPct val="150000"/>
        </a:lnSpc>
        <a:spcBef>
          <a:spcPts val="500"/>
        </a:spcBef>
        <a:buFont typeface="Arial"/>
        <a:buChar char="•"/>
        <a:defRPr sz="2000">
          <a:solidFill>
            <a:schemeClr val="tx1">
              <a:lumMod val="75000"/>
              <a:lumOff val="25000"/>
            </a:schemeClr>
          </a:solidFill>
          <a:latin typeface="微软雅黑"/>
          <a:ea typeface="微软雅黑"/>
          <a:cs typeface="微软雅黑"/>
        </a:defRPr>
      </a:lvl3pPr>
      <a:lvl4pPr marL="1600200" lvl="3" indent="-228600" algn="l">
        <a:lnSpc>
          <a:spcPct val="150000"/>
        </a:lnSpc>
        <a:spcBef>
          <a:spcPts val="500"/>
        </a:spcBef>
        <a:buFont typeface="Wingdings"/>
        <a:buChar char="Ø"/>
        <a:defRPr sz="1900">
          <a:solidFill>
            <a:schemeClr val="tx1">
              <a:lumMod val="75000"/>
              <a:lumOff val="25000"/>
            </a:schemeClr>
          </a:solidFill>
          <a:latin typeface="微软雅黑"/>
          <a:ea typeface="微软雅黑"/>
          <a:cs typeface="微软雅黑"/>
        </a:defRPr>
      </a:lvl4pPr>
      <a:lvl5pPr marL="2057400" lvl="4" indent="-228600" algn="l">
        <a:lnSpc>
          <a:spcPct val="150000"/>
        </a:lnSpc>
        <a:spcBef>
          <a:spcPts val="500"/>
        </a:spcBef>
        <a:buFont typeface="Arial"/>
        <a:buChar char="•"/>
        <a:defRPr sz="1900">
          <a:solidFill>
            <a:schemeClr val="tx1">
              <a:lumMod val="75000"/>
              <a:lumOff val="25000"/>
            </a:schemeClr>
          </a:solidFill>
          <a:latin typeface="微软雅黑"/>
          <a:ea typeface="微软雅黑"/>
          <a:cs typeface="微软雅黑"/>
        </a:defRPr>
      </a:lvl5pPr>
      <a:lvl6pPr marL="2514600" lvl="5" indent="-228600" algn="l">
        <a:lnSpc>
          <a:spcPct val="90000"/>
        </a:lnSpc>
        <a:spcBef>
          <a:spcPts val="500"/>
        </a:spcBef>
        <a:buFont typeface="Arial"/>
        <a:buChar char="•"/>
        <a:defRPr sz="1900">
          <a:solidFill>
            <a:schemeClr val="tx1"/>
          </a:solidFill>
          <a:latin typeface="+mn-lt"/>
          <a:ea typeface="+mn-ea"/>
          <a:cs typeface="+mn-cs"/>
        </a:defRPr>
      </a:lvl6pPr>
      <a:lvl7pPr marL="2971800" lvl="6" indent="-228600" algn="l">
        <a:lnSpc>
          <a:spcPct val="90000"/>
        </a:lnSpc>
        <a:spcBef>
          <a:spcPts val="500"/>
        </a:spcBef>
        <a:buFont typeface="Arial"/>
        <a:buChar char="•"/>
        <a:defRPr sz="1900">
          <a:solidFill>
            <a:schemeClr val="tx1"/>
          </a:solidFill>
          <a:latin typeface="+mn-lt"/>
          <a:ea typeface="+mn-ea"/>
          <a:cs typeface="+mn-cs"/>
        </a:defRPr>
      </a:lvl7pPr>
      <a:lvl8pPr marL="3429000" lvl="7" indent="-228600" algn="l">
        <a:lnSpc>
          <a:spcPct val="90000"/>
        </a:lnSpc>
        <a:spcBef>
          <a:spcPts val="500"/>
        </a:spcBef>
        <a:buFont typeface="Arial"/>
        <a:buChar char="•"/>
        <a:defRPr sz="1900">
          <a:solidFill>
            <a:schemeClr val="tx1"/>
          </a:solidFill>
          <a:latin typeface="+mn-lt"/>
          <a:ea typeface="+mn-ea"/>
          <a:cs typeface="+mn-cs"/>
        </a:defRPr>
      </a:lvl8pPr>
      <a:lvl9pPr marL="3886200" lvl="8" indent="-228600" algn="l">
        <a:lnSpc>
          <a:spcPct val="90000"/>
        </a:lnSpc>
        <a:spcBef>
          <a:spcPts val="500"/>
        </a:spcBef>
        <a:buFont typeface="Arial"/>
        <a:buChar char="•"/>
        <a:defRPr sz="1900">
          <a:solidFill>
            <a:schemeClr val="tx1"/>
          </a:solidFill>
          <a:latin typeface="+mn-lt"/>
          <a:ea typeface="+mn-ea"/>
          <a:cs typeface="+mn-cs"/>
        </a:defRPr>
      </a:lvl9pPr>
    </p:bodyStyle>
    <p:otherStyle>
      <a:defPPr/>
      <a:lvl1pPr marL="0" lvl="0" indent="0" algn="l">
        <a:defRPr sz="1900">
          <a:solidFill>
            <a:schemeClr val="tx1"/>
          </a:solidFill>
          <a:latin typeface="+mn-lt"/>
          <a:ea typeface="+mn-ea"/>
          <a:cs typeface="+mn-cs"/>
        </a:defRPr>
      </a:lvl1pPr>
      <a:lvl2pPr marL="457200" lvl="1" indent="0" algn="l">
        <a:defRPr sz="1900">
          <a:solidFill>
            <a:schemeClr val="tx1"/>
          </a:solidFill>
          <a:latin typeface="+mn-lt"/>
          <a:ea typeface="+mn-ea"/>
          <a:cs typeface="+mn-cs"/>
        </a:defRPr>
      </a:lvl2pPr>
      <a:lvl3pPr marL="914400" lvl="2" indent="0" algn="l">
        <a:defRPr sz="1900">
          <a:solidFill>
            <a:schemeClr val="tx1"/>
          </a:solidFill>
          <a:latin typeface="+mn-lt"/>
          <a:ea typeface="+mn-ea"/>
          <a:cs typeface="+mn-cs"/>
        </a:defRPr>
      </a:lvl3pPr>
      <a:lvl4pPr marL="1371600" lvl="3" indent="0" algn="l">
        <a:defRPr sz="1900">
          <a:solidFill>
            <a:schemeClr val="tx1"/>
          </a:solidFill>
          <a:latin typeface="+mn-lt"/>
          <a:ea typeface="+mn-ea"/>
          <a:cs typeface="+mn-cs"/>
        </a:defRPr>
      </a:lvl4pPr>
      <a:lvl5pPr marL="1828800" lvl="4" indent="0" algn="l">
        <a:defRPr sz="1900">
          <a:solidFill>
            <a:schemeClr val="tx1"/>
          </a:solidFill>
          <a:latin typeface="+mn-lt"/>
          <a:ea typeface="+mn-ea"/>
          <a:cs typeface="+mn-cs"/>
        </a:defRPr>
      </a:lvl5pPr>
      <a:lvl6pPr marL="2286000" lvl="5" indent="0" algn="l">
        <a:defRPr sz="1900">
          <a:solidFill>
            <a:schemeClr val="tx1"/>
          </a:solidFill>
          <a:latin typeface="+mn-lt"/>
          <a:ea typeface="+mn-ea"/>
          <a:cs typeface="+mn-cs"/>
        </a:defRPr>
      </a:lvl6pPr>
      <a:lvl7pPr marL="2743200" lvl="6" indent="0" algn="l">
        <a:defRPr sz="1900">
          <a:solidFill>
            <a:schemeClr val="tx1"/>
          </a:solidFill>
          <a:latin typeface="+mn-lt"/>
          <a:ea typeface="+mn-ea"/>
          <a:cs typeface="+mn-cs"/>
        </a:defRPr>
      </a:lvl7pPr>
      <a:lvl8pPr marL="3200400" lvl="7" indent="0" algn="l">
        <a:defRPr sz="1900">
          <a:solidFill>
            <a:schemeClr val="tx1"/>
          </a:solidFill>
          <a:latin typeface="+mn-lt"/>
          <a:ea typeface="+mn-ea"/>
          <a:cs typeface="+mn-cs"/>
        </a:defRPr>
      </a:lvl8pPr>
      <a:lvl9pPr marL="3657600" lvl="8" indent="0" algn="l">
        <a:defRPr sz="19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194D48"/>
        </a:solidFill>
        <a:effectLst/>
      </p:bgPr>
    </p:bg>
    <p:spTree>
      <p:nvGrpSpPr>
        <p:cNvPr id="1" name=""/>
        <p:cNvGrpSpPr/>
        <p:nvPr/>
      </p:nvGrpSpPr>
      <p:grpSpPr bwMode="auto">
        <a:xfrm>
          <a:off x="0" y="0"/>
          <a:ext cx="0" cy="0"/>
          <a:chOff x="0" y="0"/>
          <a:chExt cx="0" cy="0"/>
        </a:xfrm>
      </p:grpSpPr>
      <p:sp>
        <p:nvSpPr>
          <p:cNvPr id="18" name="Shape 18"/>
          <p:cNvSpPr/>
          <p:nvPr/>
        </p:nvSpPr>
        <p:spPr bwMode="auto">
          <a:xfrm>
            <a:off x="189774" y="3013500"/>
            <a:ext cx="6535764" cy="830997"/>
          </a:xfrm>
          <a:prstGeom prst="rect">
            <a:avLst/>
          </a:prstGeom>
        </p:spPr>
        <p:txBody>
          <a:bodyPr wrap="none" lIns="91440" tIns="45720" rIns="91440" bIns="45720">
            <a:spAutoFit/>
          </a:bodyPr>
          <a:lstStyle/>
          <a:p>
            <a:pPr marL="0" indent="0">
              <a:defRPr/>
            </a:pPr>
            <a:r>
              <a:rPr sz="2800" b="1" dirty="0">
                <a:solidFill>
                  <a:schemeClr val="bg1"/>
                </a:solidFill>
                <a:latin typeface="TT Norms Pro"/>
                <a:ea typeface="Myriad Pro"/>
                <a:cs typeface="Myriad Pro"/>
              </a:rPr>
              <a:t>ЗАЯВКА НА ДИЛЕРСТВО ОТ КАНДИДАТА </a:t>
            </a:r>
          </a:p>
          <a:p>
            <a:pPr marL="0" indent="0">
              <a:defRPr/>
            </a:pPr>
            <a:r>
              <a:rPr lang="ru-RU" sz="2000" b="1" i="0" u="none" strike="noStrike" cap="none" spc="0" dirty="0" err="1">
                <a:solidFill>
                  <a:schemeClr val="bg1"/>
                </a:solidFill>
                <a:latin typeface="TT Norms Pro"/>
                <a:ea typeface="TT Norms Pro"/>
                <a:cs typeface="TT Norms Pro"/>
              </a:rPr>
              <a:t>经销商准入申请表</a:t>
            </a:r>
            <a:endParaRPr sz="1050" dirty="0"/>
          </a:p>
        </p:txBody>
      </p:sp>
      <p:pic>
        <p:nvPicPr>
          <p:cNvPr id="5" name="Рисунок 4"/>
          <p:cNvPicPr>
            <a:picLocks noChangeAspect="1"/>
          </p:cNvPicPr>
          <p:nvPr/>
        </p:nvPicPr>
        <p:blipFill rotWithShape="1">
          <a:blip r:embed="rId2"/>
          <a:srcRect r="57827" b="-2743"/>
          <a:stretch/>
        </p:blipFill>
        <p:spPr bwMode="auto">
          <a:xfrm>
            <a:off x="9237121" y="3013501"/>
            <a:ext cx="1712654" cy="8309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9" name="Shape 39"/>
          <p:cNvSpPr/>
          <p:nvPr/>
        </p:nvSpPr>
        <p:spPr bwMode="auto">
          <a:xfrm>
            <a:off x="708025" y="279470"/>
            <a:ext cx="9865700" cy="606354"/>
          </a:xfrm>
          <a:prstGeom prst="rect">
            <a:avLst/>
          </a:prstGeom>
        </p:spPr>
        <p:txBody>
          <a:bodyPr lIns="91440" tIns="45720" rIns="91440" bIns="45720" anchor="ctr">
            <a:noAutofit/>
          </a:bodyPr>
          <a:lstStyle/>
          <a:p>
            <a:pPr marL="0" indent="0" algn="l">
              <a:lnSpc>
                <a:spcPct val="90000"/>
              </a:lnSpc>
              <a:defRPr/>
            </a:pPr>
            <a:r>
              <a:rPr sz="2200" b="1" dirty="0">
                <a:solidFill>
                  <a:schemeClr val="tx1">
                    <a:lumMod val="85000"/>
                    <a:lumOff val="15000"/>
                  </a:schemeClr>
                </a:solidFill>
                <a:latin typeface="Myriad Pro"/>
                <a:ea typeface="Myriad Pro"/>
                <a:cs typeface="Myriad Pro"/>
              </a:rPr>
              <a:t>БИЗНЕС-ПЛАН ПРОДАЖИ НОВЫХ АВТОМОБИЛЕЙ</a:t>
            </a:r>
          </a:p>
          <a:p>
            <a:pPr marL="0" indent="0" algn="l">
              <a:lnSpc>
                <a:spcPct val="90000"/>
              </a:lnSpc>
              <a:defRPr/>
            </a:pPr>
            <a:r>
              <a:rPr lang="ru-RU" sz="2200" b="1" i="0" u="none" strike="noStrike" cap="none" spc="0" dirty="0" err="1">
                <a:solidFill>
                  <a:schemeClr val="tx1">
                    <a:lumMod val="85000"/>
                    <a:lumOff val="15000"/>
                  </a:schemeClr>
                </a:solidFill>
                <a:latin typeface="Myriad Pro"/>
                <a:ea typeface="Myriad Pro"/>
                <a:cs typeface="Myriad Pro"/>
              </a:rPr>
              <a:t>新车销售业务计划</a:t>
            </a:r>
            <a:endParaRPr sz="2200" b="1" dirty="0">
              <a:solidFill>
                <a:schemeClr val="tx1">
                  <a:lumMod val="85000"/>
                  <a:lumOff val="15000"/>
                </a:schemeClr>
              </a:solidFill>
              <a:latin typeface="Arial Black"/>
              <a:ea typeface="Arial"/>
              <a:cs typeface="Arial"/>
            </a:endParaRPr>
          </a:p>
        </p:txBody>
      </p:sp>
      <p:graphicFrame>
        <p:nvGraphicFramePr>
          <p:cNvPr id="40" name="Table 40"/>
          <p:cNvGraphicFramePr>
            <a:graphicFrameLocks/>
          </p:cNvGraphicFramePr>
          <p:nvPr>
            <p:extLst>
              <p:ext uri="{D42A27DB-BD31-4B8C-83A1-F6EECF244321}">
                <p14:modId xmlns:p14="http://schemas.microsoft.com/office/powerpoint/2010/main" val="2838120792"/>
              </p:ext>
            </p:extLst>
          </p:nvPr>
        </p:nvGraphicFramePr>
        <p:xfrm>
          <a:off x="369651" y="1001779"/>
          <a:ext cx="11438981" cy="2592000"/>
        </p:xfrm>
        <a:graphic>
          <a:graphicData uri="http://schemas.openxmlformats.org/drawingml/2006/table">
            <a:tbl>
              <a:tblPr/>
              <a:tblGrid>
                <a:gridCol w="2990046">
                  <a:extLst>
                    <a:ext uri="{9D8B030D-6E8A-4147-A177-3AD203B41FA5}">
                      <a16:colId xmlns:a16="http://schemas.microsoft.com/office/drawing/2014/main" val="20000"/>
                    </a:ext>
                  </a:extLst>
                </a:gridCol>
                <a:gridCol w="1689787">
                  <a:extLst>
                    <a:ext uri="{9D8B030D-6E8A-4147-A177-3AD203B41FA5}">
                      <a16:colId xmlns:a16="http://schemas.microsoft.com/office/drawing/2014/main" val="20001"/>
                    </a:ext>
                  </a:extLst>
                </a:gridCol>
                <a:gridCol w="1689787">
                  <a:extLst>
                    <a:ext uri="{9D8B030D-6E8A-4147-A177-3AD203B41FA5}">
                      <a16:colId xmlns:a16="http://schemas.microsoft.com/office/drawing/2014/main" val="20002"/>
                    </a:ext>
                  </a:extLst>
                </a:gridCol>
                <a:gridCol w="1689787">
                  <a:extLst>
                    <a:ext uri="{9D8B030D-6E8A-4147-A177-3AD203B41FA5}">
                      <a16:colId xmlns:a16="http://schemas.microsoft.com/office/drawing/2014/main" val="20003"/>
                    </a:ext>
                  </a:extLst>
                </a:gridCol>
                <a:gridCol w="1689787">
                  <a:extLst>
                    <a:ext uri="{9D8B030D-6E8A-4147-A177-3AD203B41FA5}">
                      <a16:colId xmlns:a16="http://schemas.microsoft.com/office/drawing/2014/main" val="20004"/>
                    </a:ext>
                  </a:extLst>
                </a:gridCol>
                <a:gridCol w="1689787">
                  <a:extLst>
                    <a:ext uri="{9D8B030D-6E8A-4147-A177-3AD203B41FA5}">
                      <a16:colId xmlns:a16="http://schemas.microsoft.com/office/drawing/2014/main" val="1362758144"/>
                    </a:ext>
                  </a:extLst>
                </a:gridCol>
              </a:tblGrid>
              <a:tr h="432000">
                <a:tc gridSpan="6">
                  <a:txBody>
                    <a:bodyPr/>
                    <a:lstStyle/>
                    <a:p>
                      <a:pPr marL="0" marR="0" lvl="0" indent="0" algn="ctr">
                        <a:lnSpc>
                          <a:spcPct val="100000"/>
                        </a:lnSpc>
                        <a:spcBef>
                          <a:spcPts val="0"/>
                        </a:spcBef>
                        <a:buNone/>
                        <a:defRPr/>
                      </a:pPr>
                      <a:r>
                        <a:rPr sz="1600" b="1" i="0" u="none" strike="noStrike" cap="none" dirty="0" err="1">
                          <a:solidFill>
                            <a:schemeClr val="bg1"/>
                          </a:solidFill>
                          <a:latin typeface="微软雅黑"/>
                          <a:ea typeface="微软雅黑"/>
                          <a:cs typeface="微软雅黑"/>
                        </a:rPr>
                        <a:t>План</a:t>
                      </a:r>
                      <a:r>
                        <a:rPr sz="1600" b="1" i="0" u="none" strike="noStrike" cap="none" dirty="0">
                          <a:solidFill>
                            <a:schemeClr val="bg1"/>
                          </a:solidFill>
                          <a:latin typeface="微软雅黑"/>
                          <a:ea typeface="微软雅黑"/>
                          <a:cs typeface="微软雅黑"/>
                        </a:rPr>
                        <a:t> </a:t>
                      </a:r>
                      <a:r>
                        <a:rPr lang="ru-RU" sz="1600" b="1" i="0" u="none" strike="noStrike" cap="none" dirty="0">
                          <a:solidFill>
                            <a:schemeClr val="bg1"/>
                          </a:solidFill>
                          <a:latin typeface="微软雅黑"/>
                          <a:ea typeface="微软雅黑"/>
                          <a:cs typeface="微软雅黑"/>
                        </a:rPr>
                        <a:t>закупки</a:t>
                      </a:r>
                      <a:r>
                        <a:rPr sz="1600" b="1" i="0" u="none" strike="noStrike" cap="none" dirty="0">
                          <a:solidFill>
                            <a:schemeClr val="bg1"/>
                          </a:solidFill>
                          <a:latin typeface="微软雅黑"/>
                          <a:ea typeface="微软雅黑"/>
                          <a:cs typeface="微软雅黑"/>
                        </a:rPr>
                        <a:t> </a:t>
                      </a:r>
                      <a:r>
                        <a:rPr sz="1600" b="1" i="0" u="none" strike="noStrike" cap="none" dirty="0" err="1">
                          <a:solidFill>
                            <a:schemeClr val="bg1"/>
                          </a:solidFill>
                          <a:latin typeface="微软雅黑"/>
                          <a:ea typeface="微软雅黑"/>
                          <a:cs typeface="微软雅黑"/>
                        </a:rPr>
                        <a:t>новых</a:t>
                      </a:r>
                      <a:r>
                        <a:rPr sz="1600" b="1" i="0" u="none" strike="noStrike" cap="none" dirty="0">
                          <a:solidFill>
                            <a:schemeClr val="bg1"/>
                          </a:solidFill>
                          <a:latin typeface="微软雅黑"/>
                          <a:ea typeface="微软雅黑"/>
                          <a:cs typeface="微软雅黑"/>
                        </a:rPr>
                        <a:t> </a:t>
                      </a:r>
                      <a:r>
                        <a:rPr sz="1600" b="1" i="0" u="none" strike="noStrike" cap="none" dirty="0" err="1">
                          <a:solidFill>
                            <a:schemeClr val="bg1"/>
                          </a:solidFill>
                          <a:latin typeface="微软雅黑"/>
                          <a:ea typeface="微软雅黑"/>
                          <a:cs typeface="微软雅黑"/>
                        </a:rPr>
                        <a:t>автомобилей</a:t>
                      </a:r>
                      <a:r>
                        <a:rPr sz="1600" b="1" i="0" u="none" strike="noStrike" cap="none" dirty="0">
                          <a:solidFill>
                            <a:schemeClr val="bg1"/>
                          </a:solidFill>
                          <a:latin typeface="微软雅黑"/>
                          <a:ea typeface="微软雅黑"/>
                          <a:cs typeface="微软雅黑"/>
                        </a:rPr>
                        <a:t> </a:t>
                      </a:r>
                      <a:r>
                        <a:rPr lang="zh-CN" altLang="en-US" sz="1600" b="1" i="0" u="none" strike="noStrike" cap="none" dirty="0">
                          <a:solidFill>
                            <a:schemeClr val="bg1"/>
                          </a:solidFill>
                          <a:latin typeface="微软雅黑"/>
                          <a:ea typeface="微软雅黑"/>
                          <a:cs typeface="微软雅黑"/>
                        </a:rPr>
                        <a:t>          </a:t>
                      </a:r>
                      <a:r>
                        <a:rPr lang="ru-RU" sz="1600" b="1" i="0" u="none" strike="noStrike" cap="none" spc="0" dirty="0" err="1">
                          <a:solidFill>
                            <a:schemeClr val="bg1"/>
                          </a:solidFill>
                          <a:latin typeface="微软雅黑"/>
                          <a:ea typeface="微软雅黑"/>
                          <a:cs typeface="微软雅黑"/>
                        </a:rPr>
                        <a:t>新车采购规划</a:t>
                      </a:r>
                      <a:endParaRPr sz="16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12700" algn="ctr">
                      <a:solidFill>
                        <a:schemeClr val="tx1"/>
                      </a:solidFill>
                    </a:lnB>
                    <a:solidFill>
                      <a:srgbClr val="194D48"/>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lang="ru-RU"/>
                    </a:p>
                  </a:txBody>
                  <a:tcPr/>
                </a:tc>
                <a:extLst>
                  <a:ext uri="{0D108BD9-81ED-4DB2-BD59-A6C34878D82A}">
                    <a16:rowId xmlns:a16="http://schemas.microsoft.com/office/drawing/2014/main" val="10000"/>
                  </a:ext>
                </a:extLst>
              </a:tr>
              <a:tr h="432000">
                <a:tc>
                  <a:txBody>
                    <a:bodyPr/>
                    <a:lstStyle/>
                    <a:p>
                      <a:pPr marL="0" marR="0" lvl="0" indent="0" algn="l">
                        <a:lnSpc>
                          <a:spcPct val="100000"/>
                        </a:lnSpc>
                        <a:spcBef>
                          <a:spcPts val="0"/>
                        </a:spcBef>
                        <a:buNone/>
                        <a:defRPr/>
                      </a:pPr>
                      <a:r>
                        <a:rPr sz="1200" b="1" i="0" u="none" strike="noStrike" cap="none" dirty="0" err="1">
                          <a:solidFill>
                            <a:schemeClr val="bg1"/>
                          </a:solidFill>
                          <a:latin typeface="微软雅黑"/>
                          <a:ea typeface="微软雅黑"/>
                          <a:cs typeface="微软雅黑"/>
                        </a:rPr>
                        <a:t>Период</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期间</a:t>
                      </a:r>
                      <a:endParaRPr sz="12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sz="1200" b="1" i="0" u="none" strike="noStrike" cap="none" dirty="0">
                          <a:solidFill>
                            <a:schemeClr val="bg1"/>
                          </a:solidFill>
                          <a:latin typeface="微软雅黑"/>
                          <a:ea typeface="微软雅黑"/>
                          <a:cs typeface="微软雅黑"/>
                        </a:rPr>
                        <a:t>Q</a:t>
                      </a:r>
                      <a:r>
                        <a:rPr lang="ru-RU" sz="1200" b="1" i="0" u="none" strike="noStrike" cap="none" dirty="0">
                          <a:solidFill>
                            <a:schemeClr val="bg1"/>
                          </a:solidFill>
                          <a:latin typeface="微软雅黑"/>
                          <a:ea typeface="微软雅黑"/>
                          <a:cs typeface="微软雅黑"/>
                        </a:rPr>
                        <a:t>1</a:t>
                      </a:r>
                      <a:r>
                        <a:rPr sz="1200" b="1" i="0" u="none" strike="noStrike" cap="none" dirty="0">
                          <a:solidFill>
                            <a:schemeClr val="bg1"/>
                          </a:solidFill>
                          <a:latin typeface="微软雅黑"/>
                          <a:ea typeface="微软雅黑"/>
                          <a:cs typeface="微软雅黑"/>
                        </a:rPr>
                        <a:t> 202</a:t>
                      </a:r>
                      <a:r>
                        <a:rPr lang="ru-RU" sz="1200" b="1" i="0" u="none" strike="noStrike" cap="none" dirty="0">
                          <a:solidFill>
                            <a:schemeClr val="bg1"/>
                          </a:solidFill>
                          <a:latin typeface="微软雅黑"/>
                          <a:ea typeface="微软雅黑"/>
                          <a:cs typeface="微软雅黑"/>
                        </a:rPr>
                        <a:t>6</a:t>
                      </a:r>
                      <a:endParaRPr sz="1200" b="1" i="0" u="none" strike="noStrike" cap="none" dirty="0">
                        <a:solidFill>
                          <a:schemeClr val="bg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sz="1200" b="1" i="0" u="none" strike="noStrike" cap="none" dirty="0">
                          <a:solidFill>
                            <a:schemeClr val="bg1"/>
                          </a:solidFill>
                          <a:latin typeface="微软雅黑"/>
                          <a:ea typeface="微软雅黑"/>
                          <a:cs typeface="微软雅黑"/>
                        </a:rPr>
                        <a:t>Q</a:t>
                      </a:r>
                      <a:r>
                        <a:rPr lang="ru-RU" sz="1200" b="1" i="0" u="none" strike="noStrike" cap="none" dirty="0">
                          <a:solidFill>
                            <a:schemeClr val="bg1"/>
                          </a:solidFill>
                          <a:latin typeface="微软雅黑"/>
                          <a:ea typeface="微软雅黑"/>
                          <a:cs typeface="微软雅黑"/>
                        </a:rPr>
                        <a:t>2</a:t>
                      </a:r>
                      <a:r>
                        <a:rPr sz="1200" b="1" i="0" u="none" strike="noStrike" cap="none" dirty="0">
                          <a:solidFill>
                            <a:schemeClr val="bg1"/>
                          </a:solidFill>
                          <a:latin typeface="微软雅黑"/>
                          <a:ea typeface="微软雅黑"/>
                          <a:cs typeface="微软雅黑"/>
                        </a:rPr>
                        <a:t> 202</a:t>
                      </a:r>
                      <a:r>
                        <a:rPr lang="en-US" sz="1200" b="1" i="0" u="none" strike="noStrike" cap="none" dirty="0">
                          <a:solidFill>
                            <a:schemeClr val="bg1"/>
                          </a:solidFill>
                          <a:latin typeface="微软雅黑"/>
                          <a:ea typeface="微软雅黑"/>
                          <a:cs typeface="微软雅黑"/>
                        </a:rPr>
                        <a:t>6</a:t>
                      </a:r>
                      <a:endParaRPr sz="1200" b="1" i="0" u="none" strike="noStrike" cap="none" dirty="0">
                        <a:solidFill>
                          <a:schemeClr val="bg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sz="1200" b="1" i="0" u="none" strike="noStrike" cap="none" dirty="0">
                          <a:solidFill>
                            <a:schemeClr val="bg1"/>
                          </a:solidFill>
                          <a:latin typeface="微软雅黑"/>
                          <a:ea typeface="微软雅黑"/>
                          <a:cs typeface="微软雅黑"/>
                        </a:rPr>
                        <a:t>Q</a:t>
                      </a:r>
                      <a:r>
                        <a:rPr lang="ru-RU" sz="1200" b="1" i="0" u="none" strike="noStrike" cap="none" dirty="0">
                          <a:solidFill>
                            <a:schemeClr val="bg1"/>
                          </a:solidFill>
                          <a:latin typeface="微软雅黑"/>
                          <a:ea typeface="微软雅黑"/>
                          <a:cs typeface="微软雅黑"/>
                        </a:rPr>
                        <a:t>3</a:t>
                      </a:r>
                      <a:r>
                        <a:rPr sz="1200" b="1" i="0" u="none" strike="noStrike" cap="none" dirty="0">
                          <a:solidFill>
                            <a:schemeClr val="bg1"/>
                          </a:solidFill>
                          <a:latin typeface="微软雅黑"/>
                          <a:ea typeface="微软雅黑"/>
                          <a:cs typeface="微软雅黑"/>
                        </a:rPr>
                        <a:t> 202</a:t>
                      </a:r>
                      <a:r>
                        <a:rPr lang="en-US" sz="1200" b="1" i="0" u="none" strike="noStrike" cap="none" dirty="0">
                          <a:solidFill>
                            <a:schemeClr val="bg1"/>
                          </a:solidFill>
                          <a:latin typeface="微软雅黑"/>
                          <a:ea typeface="微软雅黑"/>
                          <a:cs typeface="微软雅黑"/>
                        </a:rPr>
                        <a:t>6</a:t>
                      </a:r>
                      <a:endParaRPr sz="1200" b="1" i="0" u="none" strike="noStrike" cap="none" dirty="0">
                        <a:solidFill>
                          <a:schemeClr val="bg1"/>
                        </a:solidFill>
                        <a:latin typeface="微软雅黑"/>
                        <a:ea typeface="微软雅黑"/>
                        <a:cs typeface="微软雅黑"/>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sz="1200" b="1" i="0" u="none" strike="noStrike" cap="none" dirty="0">
                          <a:solidFill>
                            <a:schemeClr val="bg1"/>
                          </a:solidFill>
                          <a:latin typeface="微软雅黑"/>
                          <a:ea typeface="微软雅黑"/>
                          <a:cs typeface="微软雅黑"/>
                        </a:rPr>
                        <a:t>Q</a:t>
                      </a:r>
                      <a:r>
                        <a:rPr lang="ru-RU" sz="1200" b="1" i="0" u="none" strike="noStrike" cap="none" dirty="0">
                          <a:solidFill>
                            <a:schemeClr val="bg1"/>
                          </a:solidFill>
                          <a:latin typeface="微软雅黑"/>
                          <a:ea typeface="微软雅黑"/>
                          <a:cs typeface="微软雅黑"/>
                        </a:rPr>
                        <a:t>4 </a:t>
                      </a:r>
                      <a:r>
                        <a:rPr sz="1200" b="1" i="0" u="none" strike="noStrike" cap="none" dirty="0">
                          <a:solidFill>
                            <a:schemeClr val="bg1"/>
                          </a:solidFill>
                          <a:latin typeface="微软雅黑"/>
                          <a:ea typeface="微软雅黑"/>
                          <a:cs typeface="微软雅黑"/>
                        </a:rPr>
                        <a:t>202</a:t>
                      </a:r>
                      <a:r>
                        <a:rPr lang="en-US" sz="1200" b="1" i="0" u="none" strike="noStrike" cap="none" dirty="0">
                          <a:solidFill>
                            <a:schemeClr val="bg1"/>
                          </a:solidFill>
                          <a:latin typeface="微软雅黑"/>
                          <a:ea typeface="微软雅黑"/>
                          <a:cs typeface="微软雅黑"/>
                        </a:rPr>
                        <a:t>6</a:t>
                      </a:r>
                      <a:endParaRPr sz="1200" b="1" i="0" u="none" strike="noStrike" cap="none" dirty="0">
                        <a:solidFill>
                          <a:schemeClr val="bg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bg1"/>
                          </a:solidFill>
                          <a:latin typeface="微软雅黑"/>
                          <a:ea typeface="微软雅黑"/>
                          <a:cs typeface="微软雅黑"/>
                        </a:rPr>
                        <a:t>Q</a:t>
                      </a:r>
                      <a:r>
                        <a:rPr lang="ru-RU" sz="1200" b="1" i="0" u="none" strike="noStrike" cap="none" dirty="0">
                          <a:solidFill>
                            <a:schemeClr val="bg1"/>
                          </a:solidFill>
                          <a:latin typeface="微软雅黑"/>
                          <a:ea typeface="微软雅黑"/>
                          <a:cs typeface="微软雅黑"/>
                        </a:rPr>
                        <a:t>1</a:t>
                      </a:r>
                      <a:r>
                        <a:rPr lang="en-US" sz="1200" b="1" i="0" u="none" strike="noStrike" cap="none" dirty="0">
                          <a:solidFill>
                            <a:schemeClr val="bg1"/>
                          </a:solidFill>
                          <a:latin typeface="微软雅黑"/>
                          <a:ea typeface="微软雅黑"/>
                          <a:cs typeface="微软雅黑"/>
                        </a:rPr>
                        <a:t> 202</a:t>
                      </a:r>
                      <a:r>
                        <a:rPr lang="ru-RU" sz="1200" b="1" i="0" u="none" strike="noStrike" cap="none" dirty="0">
                          <a:solidFill>
                            <a:schemeClr val="bg1"/>
                          </a:solidFill>
                          <a:latin typeface="微软雅黑"/>
                          <a:ea typeface="微软雅黑"/>
                          <a:cs typeface="微软雅黑"/>
                        </a:rPr>
                        <a:t>7</a:t>
                      </a:r>
                      <a:endParaRPr lang="en-US" sz="1200" b="1" i="0" u="none" strike="noStrike" cap="none" dirty="0">
                        <a:solidFill>
                          <a:schemeClr val="bg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extLst>
                  <a:ext uri="{0D108BD9-81ED-4DB2-BD59-A6C34878D82A}">
                    <a16:rowId xmlns:a16="http://schemas.microsoft.com/office/drawing/2014/main" val="10001"/>
                  </a:ext>
                </a:extLst>
              </a:tr>
              <a:tr h="432000">
                <a:tc>
                  <a:txBody>
                    <a:bodyPr/>
                    <a:lstStyle/>
                    <a:p>
                      <a:pPr marL="0" marR="0" lvl="0" indent="0" algn="l">
                        <a:lnSpc>
                          <a:spcPct val="100000"/>
                        </a:lnSpc>
                        <a:buNone/>
                        <a:defRPr/>
                      </a:pPr>
                      <a:r>
                        <a:rPr sz="1400" b="1" i="0" u="none" strike="noStrike" cap="none" dirty="0" err="1">
                          <a:solidFill>
                            <a:schemeClr val="tx1"/>
                          </a:solidFill>
                          <a:latin typeface="微软雅黑"/>
                          <a:ea typeface="微软雅黑"/>
                          <a:cs typeface="微软雅黑"/>
                        </a:rPr>
                        <a:t>Всего</a:t>
                      </a:r>
                      <a:r>
                        <a:rPr sz="1400" b="1" i="0" u="none" strike="noStrike" cap="none" dirty="0">
                          <a:solidFill>
                            <a:schemeClr val="tx1"/>
                          </a:solidFill>
                          <a:latin typeface="微软雅黑"/>
                          <a:ea typeface="微软雅黑"/>
                          <a:cs typeface="微软雅黑"/>
                        </a:rPr>
                        <a:t> </a:t>
                      </a:r>
                      <a:r>
                        <a:rPr sz="1400" b="1" i="0" u="none" strike="noStrike" cap="none" dirty="0" err="1">
                          <a:solidFill>
                            <a:schemeClr val="tx1"/>
                          </a:solidFill>
                          <a:latin typeface="微软雅黑"/>
                          <a:ea typeface="微软雅黑"/>
                          <a:cs typeface="微软雅黑"/>
                        </a:rPr>
                        <a:t>总计</a:t>
                      </a:r>
                      <a:endParaRPr sz="1400" b="1"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200" b="1"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C6D9DA"/>
                    </a:solidFill>
                  </a:tcPr>
                </a:tc>
                <a:tc>
                  <a:txBody>
                    <a:bodyPr/>
                    <a:lstStyle/>
                    <a:p>
                      <a:pPr marL="0" marR="0" lvl="0" indent="0" algn="ctr">
                        <a:lnSpc>
                          <a:spcPct val="100000"/>
                        </a:lnSpc>
                        <a:buNone/>
                        <a:defRPr/>
                      </a:pPr>
                      <a:endParaRPr sz="1200" b="1"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C6D9DA"/>
                    </a:solidFill>
                  </a:tcPr>
                </a:tc>
                <a:tc>
                  <a:txBody>
                    <a:bodyPr/>
                    <a:lstStyle/>
                    <a:p>
                      <a:pPr marL="0" marR="0" lvl="0" indent="0" algn="ctr">
                        <a:lnSpc>
                          <a:spcPct val="100000"/>
                        </a:lnSpc>
                        <a:buNone/>
                        <a:defRPr/>
                      </a:pPr>
                      <a:endParaRPr sz="1200" b="1"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rgbClr val="C6D9DA"/>
                    </a:solidFill>
                  </a:tcPr>
                </a:tc>
                <a:tc>
                  <a:txBody>
                    <a:bodyPr/>
                    <a:lstStyle/>
                    <a:p>
                      <a:pPr marL="0" marR="0" lvl="0" indent="0" algn="ctr">
                        <a:lnSpc>
                          <a:spcPct val="100000"/>
                        </a:lnSpc>
                        <a:buNone/>
                        <a:defRPr/>
                      </a:pPr>
                      <a:endParaRPr sz="1200" b="1"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DA"/>
                    </a:solidFill>
                  </a:tcPr>
                </a:tc>
                <a:tc>
                  <a:txBody>
                    <a:bodyPr/>
                    <a:lstStyle/>
                    <a:p>
                      <a:pPr marL="0" marR="0" lvl="0" indent="0" algn="ctr">
                        <a:lnSpc>
                          <a:spcPct val="100000"/>
                        </a:lnSpc>
                        <a:buNone/>
                        <a:defRPr/>
                      </a:pPr>
                      <a:endParaRPr sz="1200" b="1"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DA"/>
                    </a:solidFill>
                  </a:tcPr>
                </a:tc>
                <a:extLst>
                  <a:ext uri="{0D108BD9-81ED-4DB2-BD59-A6C34878D82A}">
                    <a16:rowId xmlns:a16="http://schemas.microsoft.com/office/drawing/2014/main" val="10002"/>
                  </a:ext>
                </a:extLst>
              </a:tr>
              <a:tr h="432000">
                <a:tc>
                  <a:txBody>
                    <a:bodyPr/>
                    <a:lstStyle/>
                    <a:p>
                      <a:pPr>
                        <a:defRPr/>
                      </a:pPr>
                      <a:r>
                        <a:rPr lang="ru-RU" sz="1400" dirty="0">
                          <a:latin typeface="微软雅黑"/>
                          <a:ea typeface="微软雅黑"/>
                          <a:cs typeface="微软雅黑"/>
                        </a:rPr>
                        <a:t>Ли</a:t>
                      </a:r>
                      <a:r>
                        <a:rPr lang="en-US" sz="1400" dirty="0">
                          <a:latin typeface="微软雅黑"/>
                          <a:ea typeface="微软雅黑"/>
                          <a:cs typeface="微软雅黑"/>
                        </a:rPr>
                        <a:t> </a:t>
                      </a:r>
                      <a:r>
                        <a:rPr lang="ru-RU" sz="1400" dirty="0">
                          <a:latin typeface="微软雅黑"/>
                          <a:ea typeface="微软雅黑"/>
                          <a:cs typeface="微软雅黑"/>
                        </a:rPr>
                        <a:t>Л6 / </a:t>
                      </a:r>
                      <a:r>
                        <a:rPr lang="en-US" sz="1400" dirty="0">
                          <a:latin typeface="微软雅黑"/>
                          <a:ea typeface="微软雅黑"/>
                          <a:cs typeface="微软雅黑"/>
                        </a:rPr>
                        <a:t>Li L6</a:t>
                      </a:r>
                      <a:endParaRPr sz="1400" dirty="0">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00">
                <a:tc>
                  <a:txBody>
                    <a:bodyPr/>
                    <a:lstStyle/>
                    <a:p>
                      <a:pPr>
                        <a:defRPr/>
                      </a:pPr>
                      <a:r>
                        <a:rPr lang="ru-RU" sz="1400" dirty="0">
                          <a:latin typeface="微软雅黑"/>
                          <a:ea typeface="微软雅黑"/>
                          <a:cs typeface="微软雅黑"/>
                        </a:rPr>
                        <a:t>Ли</a:t>
                      </a:r>
                      <a:r>
                        <a:rPr lang="en-US" sz="1400" dirty="0">
                          <a:latin typeface="微软雅黑"/>
                          <a:ea typeface="微软雅黑"/>
                          <a:cs typeface="微软雅黑"/>
                        </a:rPr>
                        <a:t> </a:t>
                      </a:r>
                      <a:r>
                        <a:rPr lang="ru-RU" sz="1400" dirty="0">
                          <a:latin typeface="微软雅黑"/>
                          <a:ea typeface="微软雅黑"/>
                          <a:cs typeface="微软雅黑"/>
                        </a:rPr>
                        <a:t>Л7 / </a:t>
                      </a:r>
                      <a:r>
                        <a:rPr lang="en-US" sz="1400" dirty="0">
                          <a:latin typeface="微软雅黑"/>
                          <a:ea typeface="微软雅黑"/>
                          <a:cs typeface="微软雅黑"/>
                        </a:rPr>
                        <a:t>Li L7</a:t>
                      </a:r>
                      <a:endParaRPr sz="1400" dirty="0">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defTabSz="914400">
                        <a:lnSpc>
                          <a:spcPts val="1200"/>
                        </a:lnSpc>
                        <a:spcBef>
                          <a:spcPts val="0"/>
                        </a:spcBef>
                        <a:spcAft>
                          <a:spcPts val="0"/>
                        </a:spcAft>
                        <a:buClrTx/>
                        <a:buSzTx/>
                        <a:buFontTx/>
                        <a:buNone/>
                        <a:defRPr/>
                      </a:pPr>
                      <a:endParaRPr sz="1200" b="0" i="0" u="none" strike="noStrike" cap="none" dirty="0">
                        <a:solidFill>
                          <a:schemeClr val="bg1">
                            <a:lumMod val="65000"/>
                          </a:schemeClr>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sz="1200" b="0" i="0" u="none" strike="noStrike" cap="none">
                        <a:solidFill>
                          <a:schemeClr val="bg1">
                            <a:lumMod val="65000"/>
                          </a:schemeClr>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lang="ru-RU" sz="1200"/>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00">
                <a:tc>
                  <a:txBody>
                    <a:bodyPr/>
                    <a:lstStyle/>
                    <a:p>
                      <a:pPr>
                        <a:defRPr/>
                      </a:pPr>
                      <a:r>
                        <a:rPr lang="ru-RU" sz="1400" dirty="0">
                          <a:latin typeface="微软雅黑"/>
                          <a:ea typeface="微软雅黑"/>
                          <a:cs typeface="微软雅黑"/>
                        </a:rPr>
                        <a:t>Ли Л9 / </a:t>
                      </a:r>
                      <a:r>
                        <a:rPr lang="en-US" sz="1400" dirty="0">
                          <a:latin typeface="微软雅黑"/>
                          <a:ea typeface="微软雅黑"/>
                          <a:cs typeface="微软雅黑"/>
                        </a:rPr>
                        <a:t>Li L9</a:t>
                      </a:r>
                      <a:endParaRPr sz="1400" dirty="0">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defTabSz="914400">
                        <a:lnSpc>
                          <a:spcPts val="1200"/>
                        </a:lnSpc>
                        <a:spcBef>
                          <a:spcPts val="0"/>
                        </a:spcBef>
                        <a:spcAft>
                          <a:spcPts val="0"/>
                        </a:spcAft>
                        <a:buClrTx/>
                        <a:buSzTx/>
                        <a:buFontTx/>
                        <a:buNone/>
                        <a:defRPr/>
                      </a:pPr>
                      <a:endParaRPr sz="1200" b="0" i="0" u="none" strike="noStrike" cap="none">
                        <a:solidFill>
                          <a:schemeClr val="bg1">
                            <a:lumMod val="65000"/>
                          </a:schemeClr>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sz="1200" b="0" i="0" u="none" strike="noStrike" cap="none">
                        <a:solidFill>
                          <a:schemeClr val="bg1">
                            <a:lumMod val="65000"/>
                          </a:schemeClr>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lang="ru-RU" sz="1200"/>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0" name="Table 40"/>
          <p:cNvGraphicFramePr>
            <a:graphicFrameLocks/>
          </p:cNvGraphicFramePr>
          <p:nvPr>
            <p:extLst>
              <p:ext uri="{D42A27DB-BD31-4B8C-83A1-F6EECF244321}">
                <p14:modId xmlns:p14="http://schemas.microsoft.com/office/powerpoint/2010/main" val="234506417"/>
              </p:ext>
            </p:extLst>
          </p:nvPr>
        </p:nvGraphicFramePr>
        <p:xfrm>
          <a:off x="369651" y="3976497"/>
          <a:ext cx="11438981" cy="2592000"/>
        </p:xfrm>
        <a:graphic>
          <a:graphicData uri="http://schemas.openxmlformats.org/drawingml/2006/table">
            <a:tbl>
              <a:tblPr/>
              <a:tblGrid>
                <a:gridCol w="2990046">
                  <a:extLst>
                    <a:ext uri="{9D8B030D-6E8A-4147-A177-3AD203B41FA5}">
                      <a16:colId xmlns:a16="http://schemas.microsoft.com/office/drawing/2014/main" val="20000"/>
                    </a:ext>
                  </a:extLst>
                </a:gridCol>
                <a:gridCol w="1689787">
                  <a:extLst>
                    <a:ext uri="{9D8B030D-6E8A-4147-A177-3AD203B41FA5}">
                      <a16:colId xmlns:a16="http://schemas.microsoft.com/office/drawing/2014/main" val="20001"/>
                    </a:ext>
                  </a:extLst>
                </a:gridCol>
                <a:gridCol w="1689787">
                  <a:extLst>
                    <a:ext uri="{9D8B030D-6E8A-4147-A177-3AD203B41FA5}">
                      <a16:colId xmlns:a16="http://schemas.microsoft.com/office/drawing/2014/main" val="20002"/>
                    </a:ext>
                  </a:extLst>
                </a:gridCol>
                <a:gridCol w="1689787">
                  <a:extLst>
                    <a:ext uri="{9D8B030D-6E8A-4147-A177-3AD203B41FA5}">
                      <a16:colId xmlns:a16="http://schemas.microsoft.com/office/drawing/2014/main" val="20003"/>
                    </a:ext>
                  </a:extLst>
                </a:gridCol>
                <a:gridCol w="1689787">
                  <a:extLst>
                    <a:ext uri="{9D8B030D-6E8A-4147-A177-3AD203B41FA5}">
                      <a16:colId xmlns:a16="http://schemas.microsoft.com/office/drawing/2014/main" val="20004"/>
                    </a:ext>
                  </a:extLst>
                </a:gridCol>
                <a:gridCol w="1689787">
                  <a:extLst>
                    <a:ext uri="{9D8B030D-6E8A-4147-A177-3AD203B41FA5}">
                      <a16:colId xmlns:a16="http://schemas.microsoft.com/office/drawing/2014/main" val="3507652489"/>
                    </a:ext>
                  </a:extLst>
                </a:gridCol>
              </a:tblGrid>
              <a:tr h="432000">
                <a:tc gridSpan="6">
                  <a:txBody>
                    <a:bodyPr/>
                    <a:lstStyle/>
                    <a:p>
                      <a:pPr marL="0" marR="0" lvl="0" indent="0" algn="ctr">
                        <a:lnSpc>
                          <a:spcPct val="100000"/>
                        </a:lnSpc>
                        <a:spcBef>
                          <a:spcPts val="0"/>
                        </a:spcBef>
                        <a:buNone/>
                        <a:defRPr/>
                      </a:pPr>
                      <a:r>
                        <a:rPr sz="1600" b="1" i="0" u="none" strike="noStrike" cap="none" dirty="0" err="1">
                          <a:solidFill>
                            <a:schemeClr val="bg1"/>
                          </a:solidFill>
                          <a:latin typeface="微软雅黑"/>
                          <a:ea typeface="微软雅黑"/>
                          <a:cs typeface="微软雅黑"/>
                        </a:rPr>
                        <a:t>План</a:t>
                      </a:r>
                      <a:r>
                        <a:rPr sz="1600" b="1" i="0" u="none" strike="noStrike" cap="none" dirty="0">
                          <a:solidFill>
                            <a:schemeClr val="bg1"/>
                          </a:solidFill>
                          <a:latin typeface="微软雅黑"/>
                          <a:ea typeface="微软雅黑"/>
                          <a:cs typeface="微软雅黑"/>
                        </a:rPr>
                        <a:t> </a:t>
                      </a:r>
                      <a:r>
                        <a:rPr lang="ru-RU" sz="1600" b="1" i="0" u="none" strike="noStrike" cap="none" dirty="0">
                          <a:solidFill>
                            <a:schemeClr val="bg1"/>
                          </a:solidFill>
                          <a:latin typeface="微软雅黑"/>
                          <a:ea typeface="微软雅黑"/>
                          <a:cs typeface="微软雅黑"/>
                        </a:rPr>
                        <a:t>продажи</a:t>
                      </a:r>
                      <a:r>
                        <a:rPr sz="1600" b="1" i="0" u="none" strike="noStrike" cap="none" dirty="0">
                          <a:solidFill>
                            <a:schemeClr val="bg1"/>
                          </a:solidFill>
                          <a:latin typeface="微软雅黑"/>
                          <a:ea typeface="微软雅黑"/>
                          <a:cs typeface="微软雅黑"/>
                        </a:rPr>
                        <a:t> </a:t>
                      </a:r>
                      <a:r>
                        <a:rPr sz="1600" b="1" i="0" u="none" strike="noStrike" cap="none" dirty="0" err="1">
                          <a:solidFill>
                            <a:schemeClr val="bg1"/>
                          </a:solidFill>
                          <a:latin typeface="微软雅黑"/>
                          <a:ea typeface="微软雅黑"/>
                          <a:cs typeface="微软雅黑"/>
                        </a:rPr>
                        <a:t>новых</a:t>
                      </a:r>
                      <a:r>
                        <a:rPr sz="1600" b="1" i="0" u="none" strike="noStrike" cap="none" dirty="0">
                          <a:solidFill>
                            <a:schemeClr val="bg1"/>
                          </a:solidFill>
                          <a:latin typeface="微软雅黑"/>
                          <a:ea typeface="微软雅黑"/>
                          <a:cs typeface="微软雅黑"/>
                        </a:rPr>
                        <a:t> </a:t>
                      </a:r>
                      <a:r>
                        <a:rPr sz="1600" b="1" i="0" u="none" strike="noStrike" cap="none" dirty="0" err="1">
                          <a:solidFill>
                            <a:schemeClr val="bg1"/>
                          </a:solidFill>
                          <a:latin typeface="微软雅黑"/>
                          <a:ea typeface="微软雅黑"/>
                          <a:cs typeface="微软雅黑"/>
                        </a:rPr>
                        <a:t>автомобилей</a:t>
                      </a:r>
                      <a:r>
                        <a:rPr lang="zh-CN" altLang="en-US" sz="1600" b="1" i="0" u="none" strike="noStrike" cap="none" dirty="0">
                          <a:solidFill>
                            <a:schemeClr val="bg1"/>
                          </a:solidFill>
                          <a:latin typeface="微软雅黑"/>
                          <a:ea typeface="微软雅黑"/>
                          <a:cs typeface="微软雅黑"/>
                        </a:rPr>
                        <a:t>         </a:t>
                      </a:r>
                      <a:r>
                        <a:rPr sz="1600" b="1" i="0" u="none" strike="noStrike" cap="none" dirty="0" err="1">
                          <a:solidFill>
                            <a:schemeClr val="bg1"/>
                          </a:solidFill>
                          <a:latin typeface="微软雅黑"/>
                          <a:ea typeface="微软雅黑"/>
                          <a:cs typeface="微软雅黑"/>
                        </a:rPr>
                        <a:t>新车销售规划</a:t>
                      </a:r>
                      <a:endParaRPr sz="16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12700" algn="ctr">
                      <a:solidFill>
                        <a:schemeClr val="tx1"/>
                      </a:solidFill>
                    </a:lnB>
                    <a:solidFill>
                      <a:srgbClr val="194D48"/>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lang="ru-RU"/>
                    </a:p>
                  </a:txBody>
                  <a:tcPr/>
                </a:tc>
                <a:extLst>
                  <a:ext uri="{0D108BD9-81ED-4DB2-BD59-A6C34878D82A}">
                    <a16:rowId xmlns:a16="http://schemas.microsoft.com/office/drawing/2014/main" val="10000"/>
                  </a:ext>
                </a:extLst>
              </a:tr>
              <a:tr h="432000">
                <a:tc>
                  <a:txBody>
                    <a:bodyPr/>
                    <a:lstStyle/>
                    <a:p>
                      <a:pPr marL="0" marR="0" lvl="0" indent="0" algn="l">
                        <a:lnSpc>
                          <a:spcPct val="100000"/>
                        </a:lnSpc>
                        <a:spcBef>
                          <a:spcPts val="0"/>
                        </a:spcBef>
                        <a:buNone/>
                        <a:defRPr/>
                      </a:pPr>
                      <a:r>
                        <a:rPr sz="1200" b="1" i="0" u="none" strike="noStrike" cap="none" dirty="0" err="1">
                          <a:solidFill>
                            <a:schemeClr val="bg1"/>
                          </a:solidFill>
                          <a:latin typeface="微软雅黑"/>
                          <a:ea typeface="微软雅黑"/>
                          <a:cs typeface="微软雅黑"/>
                        </a:rPr>
                        <a:t>Период</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期间</a:t>
                      </a:r>
                      <a:endParaRPr sz="12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sz="1200" b="1" i="0" u="none" strike="noStrike" cap="none" dirty="0">
                          <a:solidFill>
                            <a:schemeClr val="bg1"/>
                          </a:solidFill>
                          <a:latin typeface="微软雅黑"/>
                          <a:ea typeface="微软雅黑"/>
                          <a:cs typeface="微软雅黑"/>
                        </a:rPr>
                        <a:t>Q</a:t>
                      </a:r>
                      <a:r>
                        <a:rPr lang="ru-RU" sz="1200" b="1" i="0" u="none" strike="noStrike" cap="none" dirty="0">
                          <a:solidFill>
                            <a:schemeClr val="bg1"/>
                          </a:solidFill>
                          <a:latin typeface="微软雅黑"/>
                          <a:ea typeface="微软雅黑"/>
                          <a:cs typeface="微软雅黑"/>
                        </a:rPr>
                        <a:t>1</a:t>
                      </a:r>
                      <a:r>
                        <a:rPr sz="1200" b="1" i="0" u="none" strike="noStrike" cap="none" dirty="0">
                          <a:solidFill>
                            <a:schemeClr val="bg1"/>
                          </a:solidFill>
                          <a:latin typeface="微软雅黑"/>
                          <a:ea typeface="微软雅黑"/>
                          <a:cs typeface="微软雅黑"/>
                        </a:rPr>
                        <a:t> 202</a:t>
                      </a:r>
                      <a:r>
                        <a:rPr lang="ru-RU" sz="1200" b="1" i="0" u="none" strike="noStrike" cap="none" dirty="0">
                          <a:solidFill>
                            <a:schemeClr val="bg1"/>
                          </a:solidFill>
                          <a:latin typeface="微软雅黑"/>
                          <a:ea typeface="微软雅黑"/>
                          <a:cs typeface="微软雅黑"/>
                        </a:rPr>
                        <a:t>6</a:t>
                      </a:r>
                      <a:endParaRPr sz="1200" b="1" i="0" u="none" strike="noStrike" cap="none" dirty="0">
                        <a:solidFill>
                          <a:schemeClr val="bg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sz="1200" b="1" i="0" u="none" strike="noStrike" cap="none" dirty="0">
                          <a:solidFill>
                            <a:schemeClr val="bg1"/>
                          </a:solidFill>
                          <a:latin typeface="微软雅黑"/>
                          <a:ea typeface="微软雅黑"/>
                          <a:cs typeface="微软雅黑"/>
                        </a:rPr>
                        <a:t>Q</a:t>
                      </a:r>
                      <a:r>
                        <a:rPr lang="ru-RU" sz="1200" b="1" i="0" u="none" strike="noStrike" cap="none" dirty="0">
                          <a:solidFill>
                            <a:schemeClr val="bg1"/>
                          </a:solidFill>
                          <a:latin typeface="微软雅黑"/>
                          <a:ea typeface="微软雅黑"/>
                          <a:cs typeface="微软雅黑"/>
                        </a:rPr>
                        <a:t>2</a:t>
                      </a:r>
                      <a:r>
                        <a:rPr sz="1200" b="1" i="0" u="none" strike="noStrike" cap="none" dirty="0">
                          <a:solidFill>
                            <a:schemeClr val="bg1"/>
                          </a:solidFill>
                          <a:latin typeface="微软雅黑"/>
                          <a:ea typeface="微软雅黑"/>
                          <a:cs typeface="微软雅黑"/>
                        </a:rPr>
                        <a:t> 202</a:t>
                      </a:r>
                      <a:r>
                        <a:rPr lang="en-US" sz="1200" b="1" i="0" u="none" strike="noStrike" cap="none" dirty="0">
                          <a:solidFill>
                            <a:schemeClr val="bg1"/>
                          </a:solidFill>
                          <a:latin typeface="微软雅黑"/>
                          <a:ea typeface="微软雅黑"/>
                          <a:cs typeface="微软雅黑"/>
                        </a:rPr>
                        <a:t>6</a:t>
                      </a:r>
                      <a:endParaRPr sz="1200" b="1" i="0" u="none" strike="noStrike" cap="none" dirty="0">
                        <a:solidFill>
                          <a:schemeClr val="bg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sz="1200" b="1" i="0" u="none" strike="noStrike" cap="none" dirty="0">
                          <a:solidFill>
                            <a:schemeClr val="bg1"/>
                          </a:solidFill>
                          <a:latin typeface="微软雅黑"/>
                          <a:ea typeface="微软雅黑"/>
                          <a:cs typeface="微软雅黑"/>
                        </a:rPr>
                        <a:t>Q</a:t>
                      </a:r>
                      <a:r>
                        <a:rPr lang="ru-RU" sz="1200" b="1" i="0" u="none" strike="noStrike" cap="none" dirty="0">
                          <a:solidFill>
                            <a:schemeClr val="bg1"/>
                          </a:solidFill>
                          <a:latin typeface="微软雅黑"/>
                          <a:ea typeface="微软雅黑"/>
                          <a:cs typeface="微软雅黑"/>
                        </a:rPr>
                        <a:t>3</a:t>
                      </a:r>
                      <a:r>
                        <a:rPr sz="1200" b="1" i="0" u="none" strike="noStrike" cap="none" dirty="0">
                          <a:solidFill>
                            <a:schemeClr val="bg1"/>
                          </a:solidFill>
                          <a:latin typeface="微软雅黑"/>
                          <a:ea typeface="微软雅黑"/>
                          <a:cs typeface="微软雅黑"/>
                        </a:rPr>
                        <a:t> 202</a:t>
                      </a:r>
                      <a:r>
                        <a:rPr lang="en-US" sz="1200" b="1" i="0" u="none" strike="noStrike" cap="none" dirty="0">
                          <a:solidFill>
                            <a:schemeClr val="bg1"/>
                          </a:solidFill>
                          <a:latin typeface="微软雅黑"/>
                          <a:ea typeface="微软雅黑"/>
                          <a:cs typeface="微软雅黑"/>
                        </a:rPr>
                        <a:t>6</a:t>
                      </a:r>
                      <a:endParaRPr sz="1200" b="1" i="0" u="none" strike="noStrike" cap="none" dirty="0">
                        <a:solidFill>
                          <a:schemeClr val="bg1"/>
                        </a:solidFill>
                        <a:latin typeface="微软雅黑"/>
                        <a:ea typeface="微软雅黑"/>
                        <a:cs typeface="微软雅黑"/>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rgbClr val="194D48"/>
                    </a:solidFill>
                  </a:tcPr>
                </a:tc>
                <a:tc>
                  <a:txBody>
                    <a:bodyPr/>
                    <a:lstStyle/>
                    <a:p>
                      <a:pPr marL="0" marR="0" lvl="0" indent="0" algn="ctr">
                        <a:lnSpc>
                          <a:spcPct val="100000"/>
                        </a:lnSpc>
                        <a:buNone/>
                        <a:defRPr/>
                      </a:pPr>
                      <a:r>
                        <a:rPr sz="1200" b="1" i="0" u="none" strike="noStrike" cap="none" dirty="0">
                          <a:solidFill>
                            <a:schemeClr val="bg1"/>
                          </a:solidFill>
                          <a:latin typeface="微软雅黑"/>
                          <a:ea typeface="微软雅黑"/>
                          <a:cs typeface="微软雅黑"/>
                        </a:rPr>
                        <a:t>Q</a:t>
                      </a:r>
                      <a:r>
                        <a:rPr lang="ru-RU" sz="1200" b="1" i="0" u="none" strike="noStrike" cap="none" dirty="0">
                          <a:solidFill>
                            <a:schemeClr val="bg1"/>
                          </a:solidFill>
                          <a:latin typeface="微软雅黑"/>
                          <a:ea typeface="微软雅黑"/>
                          <a:cs typeface="微软雅黑"/>
                        </a:rPr>
                        <a:t>4 </a:t>
                      </a:r>
                      <a:r>
                        <a:rPr sz="1200" b="1" i="0" u="none" strike="noStrike" cap="none" dirty="0">
                          <a:solidFill>
                            <a:schemeClr val="bg1"/>
                          </a:solidFill>
                          <a:latin typeface="微软雅黑"/>
                          <a:ea typeface="微软雅黑"/>
                          <a:cs typeface="微软雅黑"/>
                        </a:rPr>
                        <a:t>202</a:t>
                      </a:r>
                      <a:r>
                        <a:rPr lang="en-US" sz="1200" b="1" i="0" u="none" strike="noStrike" cap="none" dirty="0">
                          <a:solidFill>
                            <a:schemeClr val="bg1"/>
                          </a:solidFill>
                          <a:latin typeface="微软雅黑"/>
                          <a:ea typeface="微软雅黑"/>
                          <a:cs typeface="微软雅黑"/>
                        </a:rPr>
                        <a:t>6</a:t>
                      </a:r>
                      <a:endParaRPr sz="1200" b="1" i="0" u="none" strike="noStrike" cap="none" dirty="0">
                        <a:solidFill>
                          <a:schemeClr val="bg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bg1"/>
                          </a:solidFill>
                          <a:latin typeface="微软雅黑"/>
                          <a:ea typeface="微软雅黑"/>
                          <a:cs typeface="微软雅黑"/>
                        </a:rPr>
                        <a:t>Q</a:t>
                      </a:r>
                      <a:r>
                        <a:rPr lang="ru-RU" sz="1200" b="1" i="0" u="none" strike="noStrike" cap="none" dirty="0">
                          <a:solidFill>
                            <a:schemeClr val="bg1"/>
                          </a:solidFill>
                          <a:latin typeface="微软雅黑"/>
                          <a:ea typeface="微软雅黑"/>
                          <a:cs typeface="微软雅黑"/>
                        </a:rPr>
                        <a:t>1</a:t>
                      </a:r>
                      <a:r>
                        <a:rPr lang="en-US" sz="1200" b="1" i="0" u="none" strike="noStrike" cap="none" dirty="0">
                          <a:solidFill>
                            <a:schemeClr val="bg1"/>
                          </a:solidFill>
                          <a:latin typeface="微软雅黑"/>
                          <a:ea typeface="微软雅黑"/>
                          <a:cs typeface="微软雅黑"/>
                        </a:rPr>
                        <a:t> 202</a:t>
                      </a:r>
                      <a:r>
                        <a:rPr lang="ru-RU" sz="1200" b="1" i="0" u="none" strike="noStrike" cap="none" dirty="0">
                          <a:solidFill>
                            <a:schemeClr val="bg1"/>
                          </a:solidFill>
                          <a:latin typeface="微软雅黑"/>
                          <a:ea typeface="微软雅黑"/>
                          <a:cs typeface="微软雅黑"/>
                        </a:rPr>
                        <a:t>7</a:t>
                      </a:r>
                      <a:endParaRPr lang="en-US" sz="1200" b="1" i="0" u="none" strike="noStrike" cap="none" dirty="0">
                        <a:solidFill>
                          <a:schemeClr val="bg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extLst>
                  <a:ext uri="{0D108BD9-81ED-4DB2-BD59-A6C34878D82A}">
                    <a16:rowId xmlns:a16="http://schemas.microsoft.com/office/drawing/2014/main" val="10001"/>
                  </a:ext>
                </a:extLst>
              </a:tr>
              <a:tr h="432000">
                <a:tc>
                  <a:txBody>
                    <a:bodyPr/>
                    <a:lstStyle/>
                    <a:p>
                      <a:pPr marL="0" marR="0" lvl="0" indent="0" algn="l">
                        <a:lnSpc>
                          <a:spcPct val="100000"/>
                        </a:lnSpc>
                        <a:buNone/>
                        <a:defRPr/>
                      </a:pPr>
                      <a:r>
                        <a:rPr sz="1400" b="1" i="0" u="none" strike="noStrike" cap="none" dirty="0" err="1">
                          <a:solidFill>
                            <a:schemeClr val="tx1"/>
                          </a:solidFill>
                          <a:latin typeface="微软雅黑"/>
                          <a:ea typeface="微软雅黑"/>
                          <a:cs typeface="微软雅黑"/>
                        </a:rPr>
                        <a:t>Всего</a:t>
                      </a:r>
                      <a:r>
                        <a:rPr sz="1400" b="1" i="0" u="none" strike="noStrike" cap="none" dirty="0">
                          <a:solidFill>
                            <a:schemeClr val="tx1"/>
                          </a:solidFill>
                          <a:latin typeface="微软雅黑"/>
                          <a:ea typeface="微软雅黑"/>
                          <a:cs typeface="微软雅黑"/>
                        </a:rPr>
                        <a:t> </a:t>
                      </a:r>
                      <a:r>
                        <a:rPr sz="1400" b="1" i="0" u="none" strike="noStrike" cap="none" dirty="0" err="1">
                          <a:solidFill>
                            <a:schemeClr val="tx1"/>
                          </a:solidFill>
                          <a:latin typeface="微软雅黑"/>
                          <a:ea typeface="微软雅黑"/>
                          <a:cs typeface="微软雅黑"/>
                        </a:rPr>
                        <a:t>总计</a:t>
                      </a:r>
                      <a:endParaRPr sz="1400" b="1"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200" b="1"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cap="flat" cmpd="sng" algn="ctr">
                      <a:solidFill>
                        <a:schemeClr val="tx1"/>
                      </a:solidFill>
                      <a:prstDash val="solid"/>
                      <a:round/>
                      <a:headEnd type="none" w="med" len="med"/>
                      <a:tailEnd type="none" w="med" len="med"/>
                    </a:lnT>
                    <a:lnB w="12700" algn="ctr">
                      <a:solidFill>
                        <a:schemeClr val="tx1"/>
                      </a:solidFill>
                    </a:lnB>
                    <a:solidFill>
                      <a:srgbClr val="C6D9DA"/>
                    </a:solidFill>
                  </a:tcPr>
                </a:tc>
                <a:tc>
                  <a:txBody>
                    <a:bodyPr/>
                    <a:lstStyle/>
                    <a:p>
                      <a:pPr marL="0" marR="0" lvl="0" indent="0" algn="ctr">
                        <a:lnSpc>
                          <a:spcPct val="100000"/>
                        </a:lnSpc>
                        <a:buNone/>
                        <a:defRPr/>
                      </a:pPr>
                      <a:endParaRPr sz="1200" b="1"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cap="flat" cmpd="sng" algn="ctr">
                      <a:solidFill>
                        <a:schemeClr val="tx1"/>
                      </a:solidFill>
                      <a:prstDash val="solid"/>
                      <a:round/>
                      <a:headEnd type="none" w="med" len="med"/>
                      <a:tailEnd type="none" w="med" len="med"/>
                    </a:lnT>
                    <a:lnB w="12700" algn="ctr">
                      <a:solidFill>
                        <a:schemeClr val="tx1"/>
                      </a:solidFill>
                    </a:lnB>
                    <a:solidFill>
                      <a:srgbClr val="C6D9DA"/>
                    </a:solidFill>
                  </a:tcPr>
                </a:tc>
                <a:tc>
                  <a:txBody>
                    <a:bodyPr/>
                    <a:lstStyle/>
                    <a:p>
                      <a:pPr marL="0" marR="0" lvl="0" indent="0" algn="ctr">
                        <a:lnSpc>
                          <a:spcPct val="100000"/>
                        </a:lnSpc>
                        <a:buNone/>
                        <a:defRPr/>
                      </a:pPr>
                      <a:endParaRPr sz="1200" b="1"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lgn="ctr">
                      <a:solidFill>
                        <a:schemeClr val="tx1"/>
                      </a:solidFill>
                    </a:lnB>
                    <a:solidFill>
                      <a:srgbClr val="C6D9DA"/>
                    </a:solidFill>
                  </a:tcPr>
                </a:tc>
                <a:tc>
                  <a:txBody>
                    <a:bodyPr/>
                    <a:lstStyle/>
                    <a:p>
                      <a:pPr marL="0" marR="0" lvl="0" indent="0" algn="ctr">
                        <a:lnSpc>
                          <a:spcPct val="100000"/>
                        </a:lnSpc>
                        <a:buNone/>
                        <a:defRPr/>
                      </a:pPr>
                      <a:endParaRPr sz="1200" b="1"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DA"/>
                    </a:solidFill>
                  </a:tcPr>
                </a:tc>
                <a:tc>
                  <a:txBody>
                    <a:bodyPr/>
                    <a:lstStyle/>
                    <a:p>
                      <a:pPr marL="0" marR="0" lvl="0" indent="0" algn="ctr">
                        <a:lnSpc>
                          <a:spcPct val="100000"/>
                        </a:lnSpc>
                        <a:buNone/>
                        <a:defRPr/>
                      </a:pPr>
                      <a:endParaRPr sz="1200" b="1"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DA"/>
                    </a:solidFill>
                  </a:tcPr>
                </a:tc>
                <a:extLst>
                  <a:ext uri="{0D108BD9-81ED-4DB2-BD59-A6C34878D82A}">
                    <a16:rowId xmlns:a16="http://schemas.microsoft.com/office/drawing/2014/main" val="10002"/>
                  </a:ext>
                </a:extLst>
              </a:tr>
              <a:tr h="432000">
                <a:tc>
                  <a:txBody>
                    <a:bodyPr/>
                    <a:lstStyle/>
                    <a:p>
                      <a:pPr>
                        <a:defRPr/>
                      </a:pPr>
                      <a:r>
                        <a:rPr lang="ru-RU" sz="1400" dirty="0">
                          <a:latin typeface="微软雅黑"/>
                          <a:ea typeface="微软雅黑"/>
                          <a:cs typeface="微软雅黑"/>
                        </a:rPr>
                        <a:t>Ли</a:t>
                      </a:r>
                      <a:r>
                        <a:rPr lang="en-US" sz="1400" dirty="0">
                          <a:latin typeface="微软雅黑"/>
                          <a:ea typeface="微软雅黑"/>
                          <a:cs typeface="微软雅黑"/>
                        </a:rPr>
                        <a:t> </a:t>
                      </a:r>
                      <a:r>
                        <a:rPr lang="ru-RU" sz="1400" dirty="0">
                          <a:latin typeface="微软雅黑"/>
                          <a:ea typeface="微软雅黑"/>
                          <a:cs typeface="微软雅黑"/>
                        </a:rPr>
                        <a:t>Л6 / </a:t>
                      </a:r>
                      <a:r>
                        <a:rPr lang="en-US" sz="1400" dirty="0">
                          <a:latin typeface="微软雅黑"/>
                          <a:ea typeface="微软雅黑"/>
                          <a:cs typeface="微软雅黑"/>
                        </a:rPr>
                        <a:t>Li L6</a:t>
                      </a:r>
                      <a:endParaRPr sz="1400" dirty="0">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ts val="1200"/>
                        </a:lnSpc>
                        <a:spcBef>
                          <a:spcPts val="0"/>
                        </a:spcBef>
                        <a:buNone/>
                        <a:defRPr/>
                      </a:pPr>
                      <a:endParaRPr sz="12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00">
                <a:tc>
                  <a:txBody>
                    <a:bodyPr/>
                    <a:lstStyle/>
                    <a:p>
                      <a:pPr>
                        <a:defRPr/>
                      </a:pPr>
                      <a:r>
                        <a:rPr lang="ru-RU" sz="1400" dirty="0">
                          <a:latin typeface="微软雅黑"/>
                          <a:ea typeface="微软雅黑"/>
                          <a:cs typeface="微软雅黑"/>
                        </a:rPr>
                        <a:t>Ли</a:t>
                      </a:r>
                      <a:r>
                        <a:rPr lang="en-US" sz="1400" dirty="0">
                          <a:latin typeface="微软雅黑"/>
                          <a:ea typeface="微软雅黑"/>
                          <a:cs typeface="微软雅黑"/>
                        </a:rPr>
                        <a:t> </a:t>
                      </a:r>
                      <a:r>
                        <a:rPr lang="ru-RU" sz="1400" dirty="0">
                          <a:latin typeface="微软雅黑"/>
                          <a:ea typeface="微软雅黑"/>
                          <a:cs typeface="微软雅黑"/>
                        </a:rPr>
                        <a:t>Л7 / </a:t>
                      </a:r>
                      <a:r>
                        <a:rPr lang="en-US" sz="1400" dirty="0">
                          <a:latin typeface="微软雅黑"/>
                          <a:ea typeface="微软雅黑"/>
                          <a:cs typeface="微软雅黑"/>
                        </a:rPr>
                        <a:t>Li L7</a:t>
                      </a:r>
                      <a:endParaRPr sz="1400" dirty="0">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defTabSz="914400">
                        <a:lnSpc>
                          <a:spcPts val="1200"/>
                        </a:lnSpc>
                        <a:spcBef>
                          <a:spcPts val="0"/>
                        </a:spcBef>
                        <a:spcAft>
                          <a:spcPts val="0"/>
                        </a:spcAft>
                        <a:buClrTx/>
                        <a:buSzTx/>
                        <a:buFontTx/>
                        <a:buNone/>
                        <a:defRPr/>
                      </a:pPr>
                      <a:endParaRPr sz="1200" b="0" i="0" u="none" strike="noStrike" cap="none" dirty="0">
                        <a:solidFill>
                          <a:schemeClr val="bg1">
                            <a:lumMod val="65000"/>
                          </a:schemeClr>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sz="1200" b="0" i="0" u="none" strike="noStrike" cap="none">
                        <a:solidFill>
                          <a:schemeClr val="bg1">
                            <a:lumMod val="65000"/>
                          </a:schemeClr>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lang="ru-RU" sz="1200" dirty="0"/>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00">
                <a:tc>
                  <a:txBody>
                    <a:bodyPr/>
                    <a:lstStyle/>
                    <a:p>
                      <a:pPr>
                        <a:defRPr/>
                      </a:pPr>
                      <a:r>
                        <a:rPr lang="ru-RU" sz="1400" dirty="0">
                          <a:latin typeface="微软雅黑"/>
                          <a:ea typeface="微软雅黑"/>
                          <a:cs typeface="微软雅黑"/>
                        </a:rPr>
                        <a:t>Ли</a:t>
                      </a:r>
                      <a:r>
                        <a:rPr lang="en-US" sz="1400" dirty="0">
                          <a:latin typeface="微软雅黑"/>
                          <a:ea typeface="微软雅黑"/>
                          <a:cs typeface="微软雅黑"/>
                        </a:rPr>
                        <a:t> </a:t>
                      </a:r>
                      <a:r>
                        <a:rPr lang="ru-RU" sz="1400" dirty="0">
                          <a:latin typeface="微软雅黑"/>
                          <a:ea typeface="微软雅黑"/>
                          <a:cs typeface="微软雅黑"/>
                        </a:rPr>
                        <a:t>Л9 / </a:t>
                      </a:r>
                      <a:r>
                        <a:rPr lang="en-US" sz="1400" dirty="0">
                          <a:latin typeface="微软雅黑"/>
                          <a:ea typeface="微软雅黑"/>
                          <a:cs typeface="微软雅黑"/>
                        </a:rPr>
                        <a:t>Li L9</a:t>
                      </a:r>
                      <a:endParaRPr sz="1400" dirty="0">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defTabSz="914400">
                        <a:lnSpc>
                          <a:spcPts val="1200"/>
                        </a:lnSpc>
                        <a:spcBef>
                          <a:spcPts val="0"/>
                        </a:spcBef>
                        <a:spcAft>
                          <a:spcPts val="0"/>
                        </a:spcAft>
                        <a:buClrTx/>
                        <a:buSzTx/>
                        <a:buFontTx/>
                        <a:buNone/>
                        <a:defRPr/>
                      </a:pPr>
                      <a:endParaRPr sz="1200" b="0" i="0" u="none" strike="noStrike" cap="none">
                        <a:solidFill>
                          <a:schemeClr val="bg1">
                            <a:lumMod val="65000"/>
                          </a:schemeClr>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sz="1200" b="0" i="0" u="none" strike="noStrike" cap="none">
                        <a:solidFill>
                          <a:schemeClr val="bg1">
                            <a:lumMod val="65000"/>
                          </a:schemeClr>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defTabSz="914400">
                        <a:lnSpc>
                          <a:spcPts val="1200"/>
                        </a:lnSpc>
                        <a:spcBef>
                          <a:spcPts val="0"/>
                        </a:spcBef>
                        <a:spcAft>
                          <a:spcPts val="0"/>
                        </a:spcAft>
                        <a:buClrTx/>
                        <a:buSzTx/>
                        <a:buFontTx/>
                        <a:buNone/>
                        <a:defRPr/>
                      </a:pPr>
                      <a:endParaRPr lang="ru-RU" sz="1200" dirty="0"/>
                    </a:p>
                  </a:txBody>
                  <a:tcPr marL="121920" marR="121920" anchor="ctr">
                    <a:lnL w="12700" algn="ctr">
                      <a:solidFill>
                        <a:schemeClr val="tx1"/>
                      </a:solidFill>
                    </a:lnL>
                    <a:lnR w="12700" cap="flat" cmpd="sng" algn="ctr">
                      <a:solidFill>
                        <a:schemeClr val="tx1"/>
                      </a:solidFill>
                      <a:prstDash val="solid"/>
                      <a:round/>
                      <a:headEnd type="none" w="med" len="med"/>
                      <a:tailEnd type="none" w="med" len="med"/>
                    </a:lnR>
                    <a:lnT w="12700" algn="ctr">
                      <a:solidFill>
                        <a:schemeClr val="tx1"/>
                      </a:solidFill>
                    </a:lnT>
                    <a:lnB w="12700" algn="ctr">
                      <a:solidFill>
                        <a:schemeClr val="tx1"/>
                      </a:solidFill>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ts val="12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5" name="Рисунок 4"/>
          <p:cNvPicPr>
            <a:picLocks noChangeAspect="1"/>
          </p:cNvPicPr>
          <p:nvPr/>
        </p:nvPicPr>
        <p:blipFill>
          <a:blip r:embed="rId3"/>
          <a:stretch/>
        </p:blipFill>
        <p:spPr bwMode="auto">
          <a:xfrm>
            <a:off x="1763547" y="2327275"/>
            <a:ext cx="1002790" cy="367515"/>
          </a:xfrm>
          <a:prstGeom prst="rect">
            <a:avLst/>
          </a:prstGeom>
        </p:spPr>
      </p:pic>
      <p:pic>
        <p:nvPicPr>
          <p:cNvPr id="13" name="Рисунок 12"/>
          <p:cNvPicPr>
            <a:picLocks noChangeAspect="1"/>
          </p:cNvPicPr>
          <p:nvPr/>
        </p:nvPicPr>
        <p:blipFill>
          <a:blip r:embed="rId4"/>
          <a:stretch/>
        </p:blipFill>
        <p:spPr bwMode="auto">
          <a:xfrm>
            <a:off x="1761147" y="2760048"/>
            <a:ext cx="1041657" cy="382902"/>
          </a:xfrm>
          <a:prstGeom prst="rect">
            <a:avLst/>
          </a:prstGeom>
        </p:spPr>
      </p:pic>
      <p:pic>
        <p:nvPicPr>
          <p:cNvPr id="14" name="Рисунок 13"/>
          <p:cNvPicPr>
            <a:picLocks noChangeAspect="1"/>
          </p:cNvPicPr>
          <p:nvPr/>
        </p:nvPicPr>
        <p:blipFill>
          <a:blip r:embed="rId5"/>
          <a:stretch/>
        </p:blipFill>
        <p:spPr bwMode="auto">
          <a:xfrm>
            <a:off x="1761147" y="3183596"/>
            <a:ext cx="1093178" cy="393472"/>
          </a:xfrm>
          <a:prstGeom prst="rect">
            <a:avLst/>
          </a:prstGeom>
        </p:spPr>
      </p:pic>
      <p:pic>
        <p:nvPicPr>
          <p:cNvPr id="11" name="Рисунок 10"/>
          <p:cNvPicPr>
            <a:picLocks noChangeAspect="1"/>
          </p:cNvPicPr>
          <p:nvPr/>
        </p:nvPicPr>
        <p:blipFill>
          <a:blip r:embed="rId3"/>
          <a:stretch/>
        </p:blipFill>
        <p:spPr bwMode="auto">
          <a:xfrm>
            <a:off x="1763547" y="5293304"/>
            <a:ext cx="1002790" cy="367515"/>
          </a:xfrm>
          <a:prstGeom prst="rect">
            <a:avLst/>
          </a:prstGeom>
        </p:spPr>
      </p:pic>
      <p:pic>
        <p:nvPicPr>
          <p:cNvPr id="12" name="Рисунок 11"/>
          <p:cNvPicPr>
            <a:picLocks noChangeAspect="1"/>
          </p:cNvPicPr>
          <p:nvPr/>
        </p:nvPicPr>
        <p:blipFill>
          <a:blip r:embed="rId4"/>
          <a:stretch/>
        </p:blipFill>
        <p:spPr bwMode="auto">
          <a:xfrm>
            <a:off x="1761147" y="5726077"/>
            <a:ext cx="1041657" cy="382902"/>
          </a:xfrm>
          <a:prstGeom prst="rect">
            <a:avLst/>
          </a:prstGeom>
        </p:spPr>
      </p:pic>
      <p:pic>
        <p:nvPicPr>
          <p:cNvPr id="15" name="Рисунок 14"/>
          <p:cNvPicPr>
            <a:picLocks noChangeAspect="1"/>
          </p:cNvPicPr>
          <p:nvPr/>
        </p:nvPicPr>
        <p:blipFill>
          <a:blip r:embed="rId5"/>
          <a:stretch/>
        </p:blipFill>
        <p:spPr bwMode="auto">
          <a:xfrm>
            <a:off x="1761147" y="6149625"/>
            <a:ext cx="1093178" cy="3934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2" name="Shape 42"/>
          <p:cNvSpPr txBox="1">
            <a:spLocks noGrp="1"/>
          </p:cNvSpPr>
          <p:nvPr>
            <p:ph type="title"/>
          </p:nvPr>
        </p:nvSpPr>
        <p:spPr bwMode="auto">
          <a:xfrm>
            <a:off x="708025" y="273050"/>
            <a:ext cx="11137237" cy="571480"/>
          </a:xfrm>
          <a:prstGeom prst="rect">
            <a:avLst/>
          </a:prstGeom>
        </p:spPr>
        <p:txBody>
          <a:bodyPr lIns="91440" tIns="45720" rIns="91440" bIns="45720" anchor="ctr">
            <a:noAutofit/>
          </a:bodyPr>
          <a:lstStyle/>
          <a:p>
            <a:pPr>
              <a:defRPr/>
            </a:pPr>
            <a:r>
              <a:rPr sz="2200" dirty="0">
                <a:solidFill>
                  <a:schemeClr val="tx1">
                    <a:lumMod val="85000"/>
                    <a:lumOff val="15000"/>
                  </a:schemeClr>
                </a:solidFill>
                <a:latin typeface="Myriad Pro"/>
                <a:ea typeface="Myriad Pro"/>
                <a:cs typeface="Myriad Pro"/>
              </a:rPr>
              <a:t>ИНФОРМАЦИЯ </a:t>
            </a:r>
            <a:r>
              <a:rPr sz="2200" dirty="0" err="1">
                <a:solidFill>
                  <a:schemeClr val="tx1">
                    <a:lumMod val="85000"/>
                    <a:lumOff val="15000"/>
                  </a:schemeClr>
                </a:solidFill>
                <a:latin typeface="Myriad Pro"/>
                <a:ea typeface="Myriad Pro"/>
                <a:cs typeface="Myriad Pro"/>
              </a:rPr>
              <a:t>О</a:t>
            </a:r>
            <a:r>
              <a:rPr sz="2200" dirty="0">
                <a:solidFill>
                  <a:schemeClr val="tx1">
                    <a:lumMod val="85000"/>
                    <a:lumOff val="15000"/>
                  </a:schemeClr>
                </a:solidFill>
                <a:latin typeface="Myriad Pro"/>
                <a:ea typeface="Myriad Pro"/>
                <a:cs typeface="Myriad Pro"/>
              </a:rPr>
              <a:t> ПРЕДЛОЖЕНИИ </a:t>
            </a:r>
            <a:r>
              <a:rPr lang="zh-CN" altLang="en-US" sz="2200" dirty="0">
                <a:solidFill>
                  <a:schemeClr val="tx1">
                    <a:lumMod val="85000"/>
                    <a:lumOff val="15000"/>
                  </a:schemeClr>
                </a:solidFill>
                <a:latin typeface="Myriad Pro"/>
                <a:ea typeface="Myriad Pro"/>
                <a:cs typeface="Myriad Pro"/>
              </a:rPr>
              <a:t>  </a:t>
            </a:r>
            <a:r>
              <a:rPr lang="ru-RU" sz="2200" b="1" i="0" u="none" strike="noStrike" cap="none" spc="0" dirty="0" err="1">
                <a:solidFill>
                  <a:schemeClr val="tx1">
                    <a:lumMod val="85000"/>
                    <a:lumOff val="15000"/>
                  </a:schemeClr>
                </a:solidFill>
                <a:latin typeface="Myriad Pro"/>
                <a:ea typeface="Myriad Pro"/>
                <a:cs typeface="Myriad Pro"/>
              </a:rPr>
              <a:t>提供信息</a:t>
            </a:r>
            <a:endParaRPr sz="2200" dirty="0"/>
          </a:p>
        </p:txBody>
      </p:sp>
      <p:graphicFrame>
        <p:nvGraphicFramePr>
          <p:cNvPr id="43" name="Table 43"/>
          <p:cNvGraphicFramePr>
            <a:graphicFrameLocks/>
          </p:cNvGraphicFramePr>
          <p:nvPr>
            <p:extLst>
              <p:ext uri="{D42A27DB-BD31-4B8C-83A1-F6EECF244321}">
                <p14:modId xmlns:p14="http://schemas.microsoft.com/office/powerpoint/2010/main" val="411292180"/>
              </p:ext>
            </p:extLst>
          </p:nvPr>
        </p:nvGraphicFramePr>
        <p:xfrm>
          <a:off x="119063" y="1013375"/>
          <a:ext cx="11953874" cy="5368588"/>
        </p:xfrm>
        <a:graphic>
          <a:graphicData uri="http://schemas.openxmlformats.org/drawingml/2006/table">
            <a:tbl>
              <a:tblPr/>
              <a:tblGrid>
                <a:gridCol w="1350000">
                  <a:extLst>
                    <a:ext uri="{9D8B030D-6E8A-4147-A177-3AD203B41FA5}">
                      <a16:colId xmlns:a16="http://schemas.microsoft.com/office/drawing/2014/main" val="20000"/>
                    </a:ext>
                  </a:extLst>
                </a:gridCol>
                <a:gridCol w="4449416">
                  <a:extLst>
                    <a:ext uri="{9D8B030D-6E8A-4147-A177-3AD203B41FA5}">
                      <a16:colId xmlns:a16="http://schemas.microsoft.com/office/drawing/2014/main" val="20001"/>
                    </a:ext>
                  </a:extLst>
                </a:gridCol>
                <a:gridCol w="6154458">
                  <a:extLst>
                    <a:ext uri="{9D8B030D-6E8A-4147-A177-3AD203B41FA5}">
                      <a16:colId xmlns:a16="http://schemas.microsoft.com/office/drawing/2014/main" val="20002"/>
                    </a:ext>
                  </a:extLst>
                </a:gridCol>
              </a:tblGrid>
              <a:tr h="628746">
                <a:tc gridSpan="2">
                  <a:txBody>
                    <a:bodyPr/>
                    <a:lstStyle/>
                    <a:p>
                      <a:pPr marL="0" marR="0" lvl="0" indent="0" algn="l">
                        <a:lnSpc>
                          <a:spcPct val="100000"/>
                        </a:lnSpc>
                        <a:spcBef>
                          <a:spcPts val="0"/>
                        </a:spcBef>
                        <a:buNone/>
                        <a:defRPr/>
                      </a:pPr>
                      <a:r>
                        <a:rPr sz="1200" b="1" i="0" u="none" strike="noStrike" cap="none" dirty="0" err="1">
                          <a:solidFill>
                            <a:schemeClr val="bg1"/>
                          </a:solidFill>
                          <a:latin typeface="微软雅黑"/>
                          <a:ea typeface="微软雅黑"/>
                          <a:cs typeface="微软雅黑"/>
                        </a:rPr>
                        <a:t>Формат</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организации</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здания</a:t>
                      </a:r>
                      <a:r>
                        <a:rPr sz="1200" b="1" i="0" u="none" strike="noStrike" cap="none" dirty="0">
                          <a:solidFill>
                            <a:schemeClr val="bg1"/>
                          </a:solidFill>
                          <a:latin typeface="微软雅黑"/>
                          <a:ea typeface="微软雅黑"/>
                          <a:cs typeface="微软雅黑"/>
                        </a:rPr>
                        <a:t>  - </a:t>
                      </a:r>
                      <a:r>
                        <a:rPr sz="1200" b="1" i="0" u="none" strike="noStrike" cap="none" dirty="0" err="1">
                          <a:solidFill>
                            <a:schemeClr val="bg1"/>
                          </a:solidFill>
                          <a:latin typeface="微软雅黑"/>
                          <a:ea typeface="微软雅黑"/>
                          <a:cs typeface="微软雅黑"/>
                        </a:rPr>
                        <a:t>отдельно</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стоящее</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здание</a:t>
                      </a:r>
                      <a:r>
                        <a:rPr sz="1200" b="1" i="0" u="none" strike="noStrike" cap="none" dirty="0">
                          <a:solidFill>
                            <a:schemeClr val="bg1"/>
                          </a:solidFill>
                          <a:latin typeface="微软雅黑"/>
                          <a:ea typeface="微软雅黑"/>
                          <a:cs typeface="微软雅黑"/>
                        </a:rPr>
                        <a:t> в </a:t>
                      </a:r>
                      <a:r>
                        <a:rPr sz="1200" b="1" i="0" u="none" strike="noStrike" cap="none" dirty="0" err="1">
                          <a:solidFill>
                            <a:schemeClr val="bg1"/>
                          </a:solidFill>
                          <a:latin typeface="微软雅黑"/>
                          <a:ea typeface="微软雅黑"/>
                          <a:cs typeface="微软雅黑"/>
                        </a:rPr>
                        <a:t>концепции</a:t>
                      </a:r>
                      <a:r>
                        <a:rPr sz="1200" b="1" i="0" u="none" strike="noStrike" cap="none" dirty="0">
                          <a:solidFill>
                            <a:schemeClr val="bg1"/>
                          </a:solidFill>
                          <a:latin typeface="微软雅黑"/>
                          <a:ea typeface="微软雅黑"/>
                          <a:cs typeface="微软雅黑"/>
                        </a:rPr>
                        <a:t> 3S </a:t>
                      </a:r>
                      <a:endParaRPr lang="ru-RU" sz="1200" b="1" i="0" u="none" strike="noStrike" cap="none" dirty="0">
                        <a:solidFill>
                          <a:schemeClr val="bg1"/>
                        </a:solidFill>
                        <a:latin typeface="微软雅黑"/>
                        <a:ea typeface="微软雅黑"/>
                        <a:cs typeface="微软雅黑"/>
                      </a:endParaRPr>
                    </a:p>
                    <a:p>
                      <a:pPr marL="0" marR="0" lvl="0" indent="0" algn="l">
                        <a:lnSpc>
                          <a:spcPct val="100000"/>
                        </a:lnSpc>
                        <a:spcBef>
                          <a:spcPts val="0"/>
                        </a:spcBef>
                        <a:buNone/>
                        <a:defRPr/>
                      </a:pPr>
                      <a:r>
                        <a:rPr lang="ru-RU" sz="1200" b="1" i="0" u="none" strike="noStrike" cap="none" spc="0" dirty="0" err="1">
                          <a:solidFill>
                            <a:schemeClr val="bg1"/>
                          </a:solidFill>
                          <a:latin typeface="微软雅黑"/>
                          <a:ea typeface="微软雅黑"/>
                          <a:cs typeface="微软雅黑"/>
                        </a:rPr>
                        <a:t>建筑组织的形式是按照</a:t>
                      </a:r>
                      <a:r>
                        <a:rPr lang="ru-RU" sz="1200" b="1" i="0" u="none" strike="noStrike" cap="none" spc="0" dirty="0">
                          <a:solidFill>
                            <a:schemeClr val="bg1"/>
                          </a:solidFill>
                          <a:latin typeface="微软雅黑"/>
                          <a:ea typeface="微软雅黑"/>
                          <a:cs typeface="微软雅黑"/>
                        </a:rPr>
                        <a:t> 3S </a:t>
                      </a:r>
                      <a:r>
                        <a:rPr lang="ru-RU" sz="1200" b="1" i="0" u="none" strike="noStrike" cap="none" spc="0" dirty="0" err="1">
                          <a:solidFill>
                            <a:schemeClr val="bg1"/>
                          </a:solidFill>
                          <a:latin typeface="微软雅黑"/>
                          <a:ea typeface="微软雅黑"/>
                          <a:cs typeface="微软雅黑"/>
                        </a:rPr>
                        <a:t>经销中心的概念建造的独立建筑</a:t>
                      </a:r>
                      <a:endParaRPr sz="1200" b="1" i="1"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hMerge="1">
                  <a:txBody>
                    <a:bodyPr/>
                    <a:lstStyle/>
                    <a:p>
                      <a:endParaRPr/>
                    </a:p>
                  </a:txBody>
                  <a:tcPr/>
                </a:tc>
                <a:tc>
                  <a:txBody>
                    <a:bodyPr/>
                    <a:lstStyle/>
                    <a:p>
                      <a:pPr marL="0" marR="0" lvl="0" indent="0" algn="l">
                        <a:lnSpc>
                          <a:spcPct val="100000"/>
                        </a:lnSpc>
                        <a:spcBef>
                          <a:spcPts val="0"/>
                        </a:spcBef>
                        <a:buNone/>
                        <a:defRPr/>
                      </a:pPr>
                      <a:endParaRPr sz="1200" b="1" i="0" u="sng"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0"/>
                  </a:ext>
                </a:extLst>
              </a:tr>
              <a:tr h="428603">
                <a:tc gridSpan="2">
                  <a:txBody>
                    <a:bodyPr/>
                    <a:lstStyle/>
                    <a:p>
                      <a:pPr marL="0" marR="0" lvl="0" indent="0" algn="l">
                        <a:lnSpc>
                          <a:spcPct val="100000"/>
                        </a:lnSpc>
                        <a:spcBef>
                          <a:spcPts val="0"/>
                        </a:spcBef>
                        <a:buNone/>
                        <a:defRPr/>
                      </a:pPr>
                      <a:r>
                        <a:rPr sz="1200" b="1" i="0" u="none" strike="noStrike" cap="none" dirty="0" err="1">
                          <a:solidFill>
                            <a:schemeClr val="bg1"/>
                          </a:solidFill>
                          <a:latin typeface="微软雅黑"/>
                          <a:ea typeface="微软雅黑"/>
                          <a:cs typeface="微软雅黑"/>
                        </a:rPr>
                        <a:t>Формат</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организации</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здания</a:t>
                      </a:r>
                      <a:r>
                        <a:rPr sz="1200" b="1" i="0" u="none" strike="noStrike" cap="none" dirty="0">
                          <a:solidFill>
                            <a:schemeClr val="bg1"/>
                          </a:solidFill>
                          <a:latin typeface="微软雅黑"/>
                          <a:ea typeface="微软雅黑"/>
                          <a:cs typeface="微软雅黑"/>
                        </a:rPr>
                        <a:t>  -  </a:t>
                      </a:r>
                      <a:r>
                        <a:rPr sz="1200" b="1" i="0" u="none" strike="noStrike" cap="none" dirty="0" err="1">
                          <a:solidFill>
                            <a:schemeClr val="bg1"/>
                          </a:solidFill>
                          <a:latin typeface="微软雅黑"/>
                          <a:ea typeface="微软雅黑"/>
                          <a:cs typeface="微软雅黑"/>
                        </a:rPr>
                        <a:t>мультибрендовый</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салон</a:t>
                      </a:r>
                      <a:r>
                        <a:rPr sz="1200" b="1" i="0" u="none" strike="noStrike" cap="none" dirty="0">
                          <a:solidFill>
                            <a:schemeClr val="bg1"/>
                          </a:solidFill>
                          <a:latin typeface="微软雅黑"/>
                          <a:ea typeface="微软雅黑"/>
                          <a:cs typeface="微软雅黑"/>
                        </a:rPr>
                        <a:t> </a:t>
                      </a:r>
                    </a:p>
                    <a:p>
                      <a:pPr marL="0" marR="0" lvl="0" indent="0" algn="l">
                        <a:lnSpc>
                          <a:spcPct val="100000"/>
                        </a:lnSpc>
                        <a:spcBef>
                          <a:spcPts val="0"/>
                        </a:spcBef>
                        <a:buNone/>
                        <a:defRPr/>
                      </a:pPr>
                      <a:r>
                        <a:rPr lang="ru-RU" sz="1200" b="1" i="0" u="none" strike="noStrike" cap="none" spc="0" dirty="0" err="1">
                          <a:solidFill>
                            <a:schemeClr val="bg1"/>
                          </a:solidFill>
                          <a:latin typeface="微软雅黑"/>
                          <a:ea typeface="微软雅黑"/>
                          <a:cs typeface="微软雅黑"/>
                        </a:rPr>
                        <a:t>建筑组织的形式是多品牌的店</a:t>
                      </a:r>
                      <a:endParaRPr sz="1200" b="1" i="1"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hMerge="1">
                  <a:txBody>
                    <a:bodyPr/>
                    <a:lstStyle/>
                    <a:p>
                      <a:endParaRPr/>
                    </a:p>
                  </a:txBody>
                  <a:tcPr/>
                </a:tc>
                <a:tc>
                  <a:txBody>
                    <a:bodyPr/>
                    <a:lstStyle/>
                    <a:p>
                      <a:pPr marL="0" marR="0" lvl="0" indent="0" algn="ctr">
                        <a:lnSpc>
                          <a:spcPct val="100000"/>
                        </a:lnSpc>
                        <a:spcBef>
                          <a:spcPts val="0"/>
                        </a:spcBef>
                        <a:buNone/>
                        <a:defRPr/>
                      </a:pPr>
                      <a:endParaRPr sz="12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1"/>
                  </a:ext>
                </a:extLst>
              </a:tr>
              <a:tr h="451738">
                <a:tc rowSpan="7">
                  <a:txBody>
                    <a:bodyPr/>
                    <a:lstStyle/>
                    <a:p>
                      <a:pPr marL="0" marR="0" lvl="0" indent="0" algn="l">
                        <a:lnSpc>
                          <a:spcPct val="100000"/>
                        </a:lnSpc>
                        <a:spcBef>
                          <a:spcPts val="0"/>
                        </a:spcBef>
                        <a:buNone/>
                        <a:defRPr/>
                      </a:pPr>
                      <a:r>
                        <a:rPr sz="1100" b="1" i="0" u="none" strike="noStrike" cap="none" dirty="0" err="1">
                          <a:solidFill>
                            <a:schemeClr val="bg1"/>
                          </a:solidFill>
                          <a:latin typeface="微软雅黑"/>
                          <a:ea typeface="微软雅黑"/>
                          <a:cs typeface="微软雅黑"/>
                        </a:rPr>
                        <a:t>Данные</a:t>
                      </a:r>
                      <a:r>
                        <a:rPr sz="1100" b="1" i="0" u="none" strike="noStrike" cap="none" dirty="0">
                          <a:solidFill>
                            <a:schemeClr val="bg1"/>
                          </a:solidFill>
                          <a:latin typeface="微软雅黑"/>
                          <a:ea typeface="微软雅黑"/>
                          <a:cs typeface="微软雅黑"/>
                        </a:rPr>
                        <a:t> </a:t>
                      </a:r>
                      <a:r>
                        <a:rPr sz="1100" b="1" i="0" u="none" strike="noStrike" cap="none" dirty="0" err="1">
                          <a:solidFill>
                            <a:schemeClr val="bg1"/>
                          </a:solidFill>
                          <a:latin typeface="微软雅黑"/>
                          <a:ea typeface="微软雅黑"/>
                          <a:cs typeface="微软雅黑"/>
                        </a:rPr>
                        <a:t>по</a:t>
                      </a:r>
                      <a:r>
                        <a:rPr sz="1100" b="1" i="0" u="none" strike="noStrike" cap="none" dirty="0">
                          <a:solidFill>
                            <a:schemeClr val="bg1"/>
                          </a:solidFill>
                          <a:latin typeface="微软雅黑"/>
                          <a:ea typeface="微软雅黑"/>
                          <a:cs typeface="微软雅黑"/>
                        </a:rPr>
                        <a:t> </a:t>
                      </a:r>
                      <a:r>
                        <a:rPr sz="1100" b="1" i="0" u="none" strike="noStrike" cap="none" dirty="0" err="1">
                          <a:solidFill>
                            <a:schemeClr val="bg1"/>
                          </a:solidFill>
                          <a:latin typeface="微软雅黑"/>
                          <a:ea typeface="微软雅黑"/>
                          <a:cs typeface="微软雅黑"/>
                        </a:rPr>
                        <a:t>помещению</a:t>
                      </a:r>
                      <a:r>
                        <a:rPr sz="1100" b="1" i="0" u="none" strike="noStrike" cap="none" dirty="0">
                          <a:solidFill>
                            <a:schemeClr val="bg1"/>
                          </a:solidFill>
                          <a:latin typeface="微软雅黑"/>
                          <a:ea typeface="微软雅黑"/>
                          <a:cs typeface="微软雅黑"/>
                        </a:rPr>
                        <a:t> </a:t>
                      </a:r>
                      <a:endParaRPr lang="ru-RU" sz="1100" b="1" i="0" u="none" strike="noStrike" cap="none" dirty="0">
                        <a:solidFill>
                          <a:schemeClr val="bg1"/>
                        </a:solidFill>
                        <a:latin typeface="微软雅黑"/>
                        <a:ea typeface="微软雅黑"/>
                        <a:cs typeface="微软雅黑"/>
                      </a:endParaRPr>
                    </a:p>
                    <a:p>
                      <a:pPr marL="0" marR="0" lvl="0" indent="0" algn="l">
                        <a:lnSpc>
                          <a:spcPct val="100000"/>
                        </a:lnSpc>
                        <a:spcBef>
                          <a:spcPts val="0"/>
                        </a:spcBef>
                        <a:buNone/>
                        <a:defRPr/>
                      </a:pPr>
                      <a:r>
                        <a:rPr lang="ru-RU" sz="1100" b="1" i="0" u="none" strike="noStrike" cap="none" spc="0" dirty="0" err="1">
                          <a:solidFill>
                            <a:schemeClr val="bg1"/>
                          </a:solidFill>
                          <a:latin typeface="微软雅黑"/>
                          <a:ea typeface="微软雅黑"/>
                          <a:cs typeface="微软雅黑"/>
                        </a:rPr>
                        <a:t>场地信息</a:t>
                      </a:r>
                      <a:endParaRPr sz="11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a:txBody>
                    <a:bodyPr/>
                    <a:lstStyle/>
                    <a:p>
                      <a:pPr marL="0" marR="0" lvl="0" indent="0" algn="l">
                        <a:lnSpc>
                          <a:spcPct val="100000"/>
                        </a:lnSpc>
                        <a:spcBef>
                          <a:spcPts val="0"/>
                        </a:spcBef>
                        <a:buNone/>
                        <a:defRPr/>
                      </a:pPr>
                      <a:r>
                        <a:rPr sz="1200" b="1" i="0" u="none" strike="noStrike" cap="none">
                          <a:solidFill>
                            <a:schemeClr val="bg1"/>
                          </a:solidFill>
                          <a:latin typeface="微软雅黑"/>
                          <a:ea typeface="微软雅黑"/>
                          <a:cs typeface="微软雅黑"/>
                        </a:rPr>
                        <a:t>Адрес центра 经销中心地址</a:t>
                      </a:r>
                      <a:endParaRPr b="1">
                        <a:solidFill>
                          <a:schemeClr val="bg1"/>
                        </a:solidFill>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2"/>
                  </a:ext>
                </a:extLst>
              </a:tr>
              <a:tr h="363591">
                <a:tc vMerge="1">
                  <a:txBody>
                    <a:bodyPr/>
                    <a:lstStyle/>
                    <a:p>
                      <a:pPr>
                        <a:defRPr/>
                      </a:pPr>
                      <a:endParaRPr/>
                    </a:p>
                  </a:txBody>
                  <a:tcPr/>
                </a:tc>
                <a:tc>
                  <a:txBody>
                    <a:bodyPr/>
                    <a:lstStyle/>
                    <a:p>
                      <a:pPr marL="0" marR="0" lvl="0" indent="0" algn="l">
                        <a:lnSpc>
                          <a:spcPct val="100000"/>
                        </a:lnSpc>
                        <a:spcBef>
                          <a:spcPts val="0"/>
                        </a:spcBef>
                        <a:buNone/>
                        <a:defRPr/>
                      </a:pPr>
                      <a:r>
                        <a:rPr sz="1200" b="1" i="0" u="none" strike="noStrike" cap="none" dirty="0" err="1">
                          <a:solidFill>
                            <a:schemeClr val="bg1"/>
                          </a:solidFill>
                          <a:latin typeface="微软雅黑"/>
                          <a:ea typeface="微软雅黑"/>
                          <a:cs typeface="微软雅黑"/>
                        </a:rPr>
                        <a:t>Статус</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собственности</a:t>
                      </a:r>
                      <a:r>
                        <a:rPr sz="1200" b="1" i="0" u="none" strike="noStrike" cap="none" dirty="0">
                          <a:solidFill>
                            <a:schemeClr val="bg1"/>
                          </a:solidFill>
                          <a:latin typeface="微软雅黑"/>
                          <a:ea typeface="微软雅黑"/>
                          <a:cs typeface="微软雅黑"/>
                        </a:rPr>
                        <a:t> </a:t>
                      </a:r>
                      <a:r>
                        <a:rPr lang="ru-RU" sz="1200" b="1" i="0" u="none" strike="noStrike" cap="none" spc="0" dirty="0" err="1">
                          <a:solidFill>
                            <a:schemeClr val="bg1"/>
                          </a:solidFill>
                          <a:latin typeface="微软雅黑"/>
                          <a:ea typeface="微软雅黑"/>
                          <a:cs typeface="微软雅黑"/>
                        </a:rPr>
                        <a:t>房产状况</a:t>
                      </a:r>
                      <a:endParaRPr sz="12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3"/>
                  </a:ext>
                </a:extLst>
              </a:tr>
              <a:tr h="228600">
                <a:tc vMerge="1">
                  <a:txBody>
                    <a:bodyPr/>
                    <a:lstStyle/>
                    <a:p>
                      <a:pPr>
                        <a:defRPr/>
                      </a:pPr>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sz="1200" b="1" i="0" u="none" strike="noStrike" cap="none" dirty="0" err="1">
                          <a:solidFill>
                            <a:schemeClr val="bg1"/>
                          </a:solidFill>
                          <a:latin typeface="微软雅黑"/>
                          <a:ea typeface="微软雅黑"/>
                          <a:cs typeface="微软雅黑"/>
                        </a:rPr>
                        <a:t>Размер</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земельного</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участка</a:t>
                      </a:r>
                      <a:r>
                        <a:rPr lang="ru-RU" sz="1200" b="1" i="0" u="none" strike="noStrike" cap="none" dirty="0">
                          <a:solidFill>
                            <a:schemeClr val="bg1"/>
                          </a:solidFill>
                          <a:latin typeface="微软雅黑"/>
                          <a:ea typeface="微软雅黑"/>
                          <a:cs typeface="微软雅黑"/>
                        </a:rPr>
                        <a:t>   </a:t>
                      </a:r>
                      <a:r>
                        <a:rPr lang="zh-CN" altLang="en-US" sz="1200" b="1" i="0" u="none" strike="noStrike" cap="none" spc="0" dirty="0">
                          <a:solidFill>
                            <a:schemeClr val="bg1"/>
                          </a:solidFill>
                          <a:latin typeface="微软雅黑"/>
                          <a:ea typeface="微软雅黑"/>
                          <a:cs typeface="微软雅黑"/>
                        </a:rPr>
                        <a:t>地块面积</a:t>
                      </a:r>
                      <a:endParaRPr lang="zh-CN" altLang="en-US" sz="1200" b="1" dirty="0">
                        <a:solidFill>
                          <a:schemeClr val="bg1"/>
                        </a:solidFill>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228600">
                <a:tc vMerge="1">
                  <a:txBody>
                    <a:bodyPr/>
                    <a:lstStyle/>
                    <a:p>
                      <a:endParaRPr lang="ru-RU"/>
                    </a:p>
                  </a:txBody>
                  <a:tcPr/>
                </a:tc>
                <a:tc>
                  <a:txBody>
                    <a:bodyPr/>
                    <a:lstStyle/>
                    <a:p>
                      <a:pPr marL="0" marR="0" lvl="0" indent="0" algn="l">
                        <a:lnSpc>
                          <a:spcPct val="100000"/>
                        </a:lnSpc>
                        <a:spcBef>
                          <a:spcPts val="0"/>
                        </a:spcBef>
                        <a:buNone/>
                        <a:defRPr/>
                      </a:pPr>
                      <a:r>
                        <a:rPr lang="ru-RU" sz="1200" b="1" i="0" u="none" strike="noStrike" cap="none" spc="-10" dirty="0">
                          <a:solidFill>
                            <a:schemeClr val="bg1"/>
                          </a:solidFill>
                          <a:latin typeface="微软雅黑"/>
                          <a:ea typeface="微软雅黑"/>
                        </a:rPr>
                        <a:t>Общая площадь дилерского центра    </a:t>
                      </a:r>
                      <a:r>
                        <a:rPr lang="zh-CN" altLang="en-US" sz="1200" b="1" i="0" u="none" strike="noStrike" cap="none" spc="-10" dirty="0">
                          <a:solidFill>
                            <a:schemeClr val="bg1"/>
                          </a:solidFill>
                          <a:latin typeface="微软雅黑"/>
                          <a:ea typeface="微软雅黑"/>
                        </a:rPr>
                        <a:t>经销区</a:t>
                      </a:r>
                      <a:endParaRPr lang="ru-RU" sz="1200" b="1" i="0" u="none" strike="noStrike" cap="none" spc="-10" dirty="0">
                        <a:solidFill>
                          <a:schemeClr val="bg1"/>
                        </a:solidFill>
                        <a:latin typeface="微软雅黑"/>
                        <a:ea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bg1"/>
                        </a:solidFill>
                        <a:latin typeface="微软雅黑"/>
                        <a:ea typeface="微软雅黑"/>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noFill/>
                  </a:tcPr>
                </a:tc>
                <a:extLst>
                  <a:ext uri="{0D108BD9-81ED-4DB2-BD59-A6C34878D82A}">
                    <a16:rowId xmlns:a16="http://schemas.microsoft.com/office/drawing/2014/main" val="2797241830"/>
                  </a:ext>
                </a:extLst>
              </a:tr>
              <a:tr h="628746">
                <a:tc vMerge="1">
                  <a:txBody>
                    <a:bodyPr/>
                    <a:lstStyle/>
                    <a:p>
                      <a:pPr>
                        <a:defRPr/>
                      </a:pPr>
                      <a:endParaRPr/>
                    </a:p>
                  </a:txBody>
                  <a:tcPr/>
                </a:tc>
                <a:tc>
                  <a:txBody>
                    <a:bodyPr/>
                    <a:lstStyle/>
                    <a:p>
                      <a:pPr marL="90805" marR="224154" indent="0" algn="l">
                        <a:lnSpc>
                          <a:spcPct val="100000"/>
                        </a:lnSpc>
                        <a:spcBef>
                          <a:spcPts val="290"/>
                        </a:spcBef>
                        <a:defRPr/>
                      </a:pPr>
                      <a:r>
                        <a:rPr lang="ru-RU" sz="1200" b="1" i="0" u="none" strike="noStrike" cap="none" spc="-10" dirty="0">
                          <a:solidFill>
                            <a:schemeClr val="bg1"/>
                          </a:solidFill>
                          <a:latin typeface="微软雅黑"/>
                          <a:ea typeface="微软雅黑"/>
                          <a:cs typeface="微软雅黑"/>
                        </a:rPr>
                        <a:t>Шоурум </a:t>
                      </a:r>
                      <a:r>
                        <a:rPr lang="ru-RU" sz="1200" b="1" i="0" u="none" strike="noStrike" cap="none" spc="-5" dirty="0">
                          <a:solidFill>
                            <a:schemeClr val="bg1"/>
                          </a:solidFill>
                          <a:latin typeface="微软雅黑"/>
                          <a:ea typeface="微软雅黑"/>
                          <a:cs typeface="微软雅黑"/>
                        </a:rPr>
                        <a:t>展示厅</a:t>
                      </a:r>
                      <a:endParaRPr sz="1200" b="1" dirty="0">
                        <a:solidFill>
                          <a:schemeClr val="bg1"/>
                        </a:solidFill>
                      </a:endParaRPr>
                    </a:p>
                    <a:p>
                      <a:pPr algn="l">
                        <a:defRPr/>
                      </a:pPr>
                      <a:r>
                        <a:rPr lang="ru-RU" sz="1200" b="1" i="0" u="none" strike="noStrike" cap="none" spc="-5" dirty="0">
                          <a:solidFill>
                            <a:schemeClr val="bg1"/>
                          </a:solidFill>
                          <a:latin typeface="微软雅黑"/>
                          <a:ea typeface="微软雅黑"/>
                          <a:cs typeface="微软雅黑"/>
                        </a:rPr>
                        <a:t>  (Площадь, </a:t>
                      </a:r>
                      <a:r>
                        <a:rPr lang="ru-RU" sz="1200" b="1" i="0" u="none" strike="noStrike" cap="none" spc="0" dirty="0">
                          <a:solidFill>
                            <a:schemeClr val="bg1"/>
                          </a:solidFill>
                          <a:latin typeface="微软雅黑"/>
                          <a:ea typeface="微软雅黑"/>
                          <a:cs typeface="微软雅黑"/>
                        </a:rPr>
                        <a:t>Ра</a:t>
                      </a:r>
                      <a:r>
                        <a:rPr lang="ru-RU" sz="1200" b="1" i="0" u="none" strike="noStrike" cap="none" spc="-5" dirty="0">
                          <a:solidFill>
                            <a:schemeClr val="bg1"/>
                          </a:solidFill>
                          <a:latin typeface="微软雅黑"/>
                          <a:ea typeface="微软雅黑"/>
                          <a:cs typeface="微软雅黑"/>
                        </a:rPr>
                        <a:t>з</a:t>
                      </a:r>
                      <a:r>
                        <a:rPr lang="ru-RU" sz="1200" b="1" i="0" u="none" strike="noStrike" cap="none" spc="0" dirty="0">
                          <a:solidFill>
                            <a:schemeClr val="bg1"/>
                          </a:solidFill>
                          <a:latin typeface="微软雅黑"/>
                          <a:ea typeface="微软雅黑"/>
                          <a:cs typeface="微软雅黑"/>
                        </a:rPr>
                        <a:t>мер: </a:t>
                      </a:r>
                      <a:r>
                        <a:rPr lang="ru-RU" sz="1200" b="1" i="0" u="none" strike="noStrike" cap="none" spc="-5" dirty="0">
                          <a:solidFill>
                            <a:schemeClr val="bg1"/>
                          </a:solidFill>
                          <a:latin typeface="微软雅黑"/>
                          <a:ea typeface="微软雅黑"/>
                          <a:cs typeface="微软雅黑"/>
                        </a:rPr>
                        <a:t>Длина</a:t>
                      </a:r>
                      <a:r>
                        <a:rPr lang="ru-RU" sz="1200" b="1" i="0" u="none" strike="noStrike" cap="none" spc="0" dirty="0">
                          <a:solidFill>
                            <a:schemeClr val="bg1"/>
                          </a:solidFill>
                          <a:latin typeface="微软雅黑"/>
                          <a:ea typeface="微软雅黑"/>
                          <a:cs typeface="微软雅黑"/>
                        </a:rPr>
                        <a:t>*</a:t>
                      </a:r>
                      <a:r>
                        <a:rPr lang="ru-RU" sz="1200" b="1" i="0" u="none" strike="noStrike" cap="none" spc="-5" dirty="0">
                          <a:solidFill>
                            <a:schemeClr val="bg1"/>
                          </a:solidFill>
                          <a:latin typeface="微软雅黑"/>
                          <a:ea typeface="微软雅黑"/>
                          <a:cs typeface="微软雅黑"/>
                        </a:rPr>
                        <a:t>Ширина)     </a:t>
                      </a:r>
                      <a:endParaRPr sz="1200" b="1" i="0" u="none" strike="noStrike" cap="none" spc="-5" dirty="0">
                        <a:solidFill>
                          <a:schemeClr val="bg1"/>
                        </a:solidFill>
                        <a:latin typeface="微软雅黑"/>
                        <a:cs typeface="微软雅黑"/>
                      </a:endParaRPr>
                    </a:p>
                    <a:p>
                      <a:pPr marL="0" marR="0" lvl="0" indent="0" algn="l">
                        <a:lnSpc>
                          <a:spcPct val="100000"/>
                        </a:lnSpc>
                        <a:spcBef>
                          <a:spcPts val="0"/>
                        </a:spcBef>
                        <a:buNone/>
                        <a:defRPr/>
                      </a:pPr>
                      <a:r>
                        <a:rPr lang="ru-RU" sz="1200" b="1" i="0" u="none" strike="noStrike" cap="none" spc="-5" dirty="0">
                          <a:solidFill>
                            <a:schemeClr val="bg1"/>
                          </a:solidFill>
                          <a:latin typeface="微软雅黑"/>
                          <a:ea typeface="微软雅黑"/>
                          <a:cs typeface="微软雅黑"/>
                        </a:rPr>
                        <a:t>（尺寸：长*宽）</a:t>
                      </a:r>
                      <a:endParaRPr b="1" dirty="0">
                        <a:solidFill>
                          <a:schemeClr val="bg1"/>
                        </a:solidFill>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bg1"/>
                        </a:solidFill>
                        <a:latin typeface="微软雅黑"/>
                        <a:ea typeface="微软雅黑"/>
                        <a:cs typeface="微软雅黑"/>
                      </a:endParaRPr>
                    </a:p>
                  </a:txBody>
                  <a:tcPr marT="34290" marB="3429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5"/>
                  </a:ext>
                </a:extLst>
              </a:tr>
              <a:tr h="700040">
                <a:tc vMerge="1">
                  <a:txBody>
                    <a:bodyPr/>
                    <a:lstStyle/>
                    <a:p>
                      <a:pPr>
                        <a:defRPr/>
                      </a:pPr>
                      <a:endParaRPr/>
                    </a:p>
                  </a:txBody>
                  <a:tcPr/>
                </a:tc>
                <a:tc>
                  <a:txBody>
                    <a:bodyPr/>
                    <a:lstStyle/>
                    <a:p>
                      <a:pPr>
                        <a:defRPr/>
                      </a:pPr>
                      <a:r>
                        <a:rPr lang="ru-RU" sz="1200" b="1" i="0" u="none" strike="noStrike" cap="none" spc="-5" dirty="0">
                          <a:solidFill>
                            <a:schemeClr val="bg1"/>
                          </a:solidFill>
                          <a:latin typeface="微软雅黑"/>
                          <a:ea typeface="微软雅黑"/>
                          <a:cs typeface="微软雅黑"/>
                        </a:rPr>
                        <a:t>  Слеса</a:t>
                      </a:r>
                      <a:r>
                        <a:rPr lang="ru-RU" sz="1200" b="1" i="0" u="none" strike="noStrike" cap="none" spc="0" dirty="0">
                          <a:solidFill>
                            <a:schemeClr val="bg1"/>
                          </a:solidFill>
                          <a:latin typeface="微软雅黑"/>
                          <a:ea typeface="微软雅黑"/>
                          <a:cs typeface="微软雅黑"/>
                        </a:rPr>
                        <a:t>р</a:t>
                      </a:r>
                      <a:r>
                        <a:rPr lang="ru-RU" sz="1200" b="1" i="0" u="none" strike="noStrike" cap="none" spc="-10" dirty="0">
                          <a:solidFill>
                            <a:schemeClr val="bg1"/>
                          </a:solidFill>
                          <a:latin typeface="微软雅黑"/>
                          <a:ea typeface="微软雅黑"/>
                          <a:cs typeface="微软雅黑"/>
                        </a:rPr>
                        <a:t>н</a:t>
                      </a:r>
                      <a:r>
                        <a:rPr lang="ru-RU" sz="1200" b="1" i="0" u="none" strike="noStrike" cap="none" spc="0" dirty="0">
                          <a:solidFill>
                            <a:schemeClr val="bg1"/>
                          </a:solidFill>
                          <a:latin typeface="微软雅黑"/>
                          <a:ea typeface="微软雅黑"/>
                          <a:cs typeface="微软雅黑"/>
                        </a:rPr>
                        <a:t>ый </a:t>
                      </a:r>
                      <a:r>
                        <a:rPr lang="ru-RU" sz="1200" b="1" i="0" u="none" strike="noStrike" cap="none" spc="-15" dirty="0">
                          <a:solidFill>
                            <a:schemeClr val="bg1"/>
                          </a:solidFill>
                          <a:latin typeface="微软雅黑"/>
                          <a:ea typeface="微软雅黑"/>
                          <a:cs typeface="微软雅黑"/>
                        </a:rPr>
                        <a:t>ц</a:t>
                      </a:r>
                      <a:r>
                        <a:rPr lang="ru-RU" sz="1200" b="1" i="0" u="none" strike="noStrike" cap="none" spc="0" dirty="0">
                          <a:solidFill>
                            <a:schemeClr val="bg1"/>
                          </a:solidFill>
                          <a:latin typeface="微软雅黑"/>
                          <a:ea typeface="微软雅黑"/>
                          <a:cs typeface="微软雅黑"/>
                        </a:rPr>
                        <a:t>ех </a:t>
                      </a:r>
                      <a:r>
                        <a:rPr lang="zh-CN" altLang="en-US" sz="1200" b="1" i="0" u="none" strike="noStrike" cap="none" spc="-5" dirty="0">
                          <a:solidFill>
                            <a:schemeClr val="bg1"/>
                          </a:solidFill>
                          <a:latin typeface="微软雅黑"/>
                          <a:ea typeface="微软雅黑"/>
                          <a:cs typeface="微软雅黑"/>
                        </a:rPr>
                        <a:t>维修</a:t>
                      </a:r>
                      <a:r>
                        <a:rPr lang="ru-RU" sz="1200" b="1" i="0" u="none" strike="noStrike" cap="none" spc="-5" dirty="0" err="1">
                          <a:solidFill>
                            <a:schemeClr val="bg1"/>
                          </a:solidFill>
                          <a:latin typeface="微软雅黑"/>
                          <a:ea typeface="微软雅黑"/>
                          <a:cs typeface="微软雅黑"/>
                        </a:rPr>
                        <a:t>车间</a:t>
                      </a:r>
                      <a:endParaRPr sz="1200" b="1" i="0" u="none" strike="noStrike" cap="none" spc="-5" dirty="0">
                        <a:solidFill>
                          <a:schemeClr val="bg1"/>
                        </a:solidFill>
                        <a:latin typeface="微软雅黑"/>
                        <a:cs typeface="微软雅黑"/>
                      </a:endParaRPr>
                    </a:p>
                    <a:p>
                      <a:pPr marL="90805" marR="149860" indent="0">
                        <a:lnSpc>
                          <a:spcPct val="100000"/>
                        </a:lnSpc>
                        <a:spcBef>
                          <a:spcPts val="290"/>
                        </a:spcBef>
                        <a:defRPr/>
                      </a:pPr>
                      <a:r>
                        <a:rPr lang="ru-RU" sz="1200" b="1" i="0" u="none" strike="noStrike" cap="none" spc="-5" dirty="0">
                          <a:solidFill>
                            <a:schemeClr val="bg1"/>
                          </a:solidFill>
                          <a:latin typeface="微软雅黑"/>
                          <a:ea typeface="微软雅黑"/>
                          <a:cs typeface="微软雅黑"/>
                        </a:rPr>
                        <a:t>(Площадь, Размер</a:t>
                      </a:r>
                      <a:r>
                        <a:rPr lang="ru-RU" sz="1200" b="1" i="0" u="none" strike="noStrike" cap="none" spc="0" dirty="0">
                          <a:solidFill>
                            <a:schemeClr val="bg1"/>
                          </a:solidFill>
                          <a:latin typeface="微软雅黑"/>
                          <a:ea typeface="微软雅黑"/>
                          <a:cs typeface="微软雅黑"/>
                        </a:rPr>
                        <a:t>: </a:t>
                      </a:r>
                      <a:r>
                        <a:rPr lang="ru-RU" sz="1200" b="1" i="0" u="none" strike="noStrike" cap="none" spc="-5" dirty="0">
                          <a:solidFill>
                            <a:schemeClr val="bg1"/>
                          </a:solidFill>
                          <a:latin typeface="微软雅黑"/>
                          <a:ea typeface="微软雅黑"/>
                          <a:cs typeface="微软雅黑"/>
                        </a:rPr>
                        <a:t>Длина</a:t>
                      </a:r>
                      <a:r>
                        <a:rPr lang="ru-RU" sz="1200" b="1" i="0" u="none" strike="noStrike" cap="none" spc="10" dirty="0">
                          <a:solidFill>
                            <a:schemeClr val="bg1"/>
                          </a:solidFill>
                          <a:latin typeface="微软雅黑"/>
                          <a:ea typeface="微软雅黑"/>
                          <a:cs typeface="微软雅黑"/>
                        </a:rPr>
                        <a:t> </a:t>
                      </a:r>
                      <a:r>
                        <a:rPr lang="ru-RU" sz="1200" b="1" i="0" u="none" strike="noStrike" cap="none" spc="0" dirty="0">
                          <a:solidFill>
                            <a:schemeClr val="bg1"/>
                          </a:solidFill>
                          <a:latin typeface="微软雅黑"/>
                          <a:ea typeface="微软雅黑"/>
                          <a:cs typeface="微软雅黑"/>
                        </a:rPr>
                        <a:t>*</a:t>
                      </a:r>
                      <a:r>
                        <a:rPr lang="ru-RU" sz="1200" b="1" i="0" u="none" strike="noStrike" cap="none" spc="-5" dirty="0">
                          <a:solidFill>
                            <a:schemeClr val="bg1"/>
                          </a:solidFill>
                          <a:latin typeface="微软雅黑"/>
                          <a:ea typeface="微软雅黑"/>
                          <a:cs typeface="微软雅黑"/>
                        </a:rPr>
                        <a:t>Ширина)</a:t>
                      </a:r>
                    </a:p>
                    <a:p>
                      <a:pPr marL="90805" marR="149860" indent="0">
                        <a:lnSpc>
                          <a:spcPct val="100000"/>
                        </a:lnSpc>
                        <a:spcBef>
                          <a:spcPts val="290"/>
                        </a:spcBef>
                        <a:defRPr/>
                      </a:pPr>
                      <a:r>
                        <a:rPr lang="ru-RU" sz="1200" b="1" i="0" u="none" strike="noStrike" cap="none" spc="-5" dirty="0">
                          <a:solidFill>
                            <a:schemeClr val="bg1"/>
                          </a:solidFill>
                          <a:latin typeface="微软雅黑"/>
                          <a:ea typeface="微软雅黑"/>
                          <a:cs typeface="微软雅黑"/>
                        </a:rPr>
                        <a:t>(</a:t>
                      </a:r>
                      <a:r>
                        <a:rPr lang="ru-RU" sz="1200" b="1" i="0" u="none" strike="noStrike" cap="none" spc="-5" dirty="0" err="1">
                          <a:solidFill>
                            <a:schemeClr val="bg1"/>
                          </a:solidFill>
                          <a:latin typeface="微软雅黑"/>
                          <a:ea typeface="微软雅黑"/>
                          <a:cs typeface="微软雅黑"/>
                        </a:rPr>
                        <a:t>尺寸：长</a:t>
                      </a:r>
                      <a:r>
                        <a:rPr lang="ru-RU" sz="1200" b="1" i="0" u="none" strike="noStrike" cap="none" spc="-5" dirty="0">
                          <a:solidFill>
                            <a:schemeClr val="bg1"/>
                          </a:solidFill>
                          <a:latin typeface="微软雅黑"/>
                          <a:ea typeface="微软雅黑"/>
                          <a:cs typeface="微软雅黑"/>
                        </a:rPr>
                        <a:t>*宽）</a:t>
                      </a:r>
                      <a:endParaRPr sz="1200" b="1"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bg1"/>
                        </a:solidFill>
                        <a:latin typeface="微软雅黑"/>
                        <a:ea typeface="微软雅黑"/>
                        <a:cs typeface="微软雅黑"/>
                      </a:endParaRPr>
                    </a:p>
                  </a:txBody>
                  <a:tcPr marT="34290" marB="3429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6"/>
                  </a:ext>
                </a:extLst>
              </a:tr>
              <a:tr h="557912">
                <a:tc vMerge="1">
                  <a:txBody>
                    <a:bodyPr/>
                    <a:lstStyle/>
                    <a:p>
                      <a:pPr>
                        <a:defRPr/>
                      </a:pPr>
                      <a:endParaRPr/>
                    </a:p>
                  </a:txBody>
                  <a:tcPr/>
                </a:tc>
                <a:tc>
                  <a:txBody>
                    <a:bodyPr/>
                    <a:lstStyle/>
                    <a:p>
                      <a:pPr marL="90805" marR="149860" indent="0">
                        <a:lnSpc>
                          <a:spcPct val="100000"/>
                        </a:lnSpc>
                        <a:spcBef>
                          <a:spcPts val="290"/>
                        </a:spcBef>
                        <a:defRPr/>
                      </a:pPr>
                      <a:r>
                        <a:rPr sz="1200" b="1" i="0" u="none" strike="noStrike" cap="none" dirty="0" err="1">
                          <a:solidFill>
                            <a:schemeClr val="bg1"/>
                          </a:solidFill>
                          <a:latin typeface="微软雅黑"/>
                          <a:ea typeface="微软雅黑"/>
                          <a:cs typeface="微软雅黑"/>
                        </a:rPr>
                        <a:t>Склад</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库房</a:t>
                      </a:r>
                      <a:r>
                        <a:rPr sz="1200" b="1" i="0" u="none" strike="noStrike" cap="none" dirty="0">
                          <a:solidFill>
                            <a:schemeClr val="bg1"/>
                          </a:solidFill>
                          <a:latin typeface="微软雅黑"/>
                          <a:ea typeface="微软雅黑"/>
                          <a:cs typeface="微软雅黑"/>
                        </a:rPr>
                        <a:t> (</a:t>
                      </a:r>
                      <a:r>
                        <a:rPr lang="ru-RU" sz="1200" b="1" i="0" u="none" strike="noStrike" cap="none" spc="-5" dirty="0">
                          <a:solidFill>
                            <a:schemeClr val="bg1"/>
                          </a:solidFill>
                          <a:latin typeface="微软雅黑"/>
                          <a:ea typeface="微软雅黑"/>
                          <a:cs typeface="微软雅黑"/>
                        </a:rPr>
                        <a:t>Площадь, </a:t>
                      </a:r>
                      <a:r>
                        <a:rPr sz="1200" b="1" i="0" u="none" strike="noStrike" cap="none" dirty="0" err="1">
                          <a:solidFill>
                            <a:schemeClr val="bg1"/>
                          </a:solidFill>
                          <a:latin typeface="微软雅黑"/>
                          <a:ea typeface="微软雅黑"/>
                          <a:cs typeface="微软雅黑"/>
                        </a:rPr>
                        <a:t>Размер</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Длина</a:t>
                      </a:r>
                      <a:r>
                        <a:rPr sz="1200" b="1" i="0" u="none" strike="noStrike" cap="none" dirty="0">
                          <a:solidFill>
                            <a:schemeClr val="bg1"/>
                          </a:solidFill>
                          <a:latin typeface="微软雅黑"/>
                          <a:ea typeface="微软雅黑"/>
                          <a:cs typeface="微软雅黑"/>
                        </a:rPr>
                        <a:t> Х </a:t>
                      </a:r>
                      <a:r>
                        <a:rPr sz="1200" b="1" i="0" u="none" strike="noStrike" cap="none" dirty="0" err="1">
                          <a:solidFill>
                            <a:schemeClr val="bg1"/>
                          </a:solidFill>
                          <a:latin typeface="微软雅黑"/>
                          <a:ea typeface="微软雅黑"/>
                          <a:cs typeface="微软雅黑"/>
                        </a:rPr>
                        <a:t>Ширина</a:t>
                      </a:r>
                      <a:r>
                        <a:rPr sz="1200" b="1" i="0" u="none" strike="noStrike" cap="none" dirty="0">
                          <a:solidFill>
                            <a:schemeClr val="bg1"/>
                          </a:solidFill>
                          <a:latin typeface="微软雅黑"/>
                          <a:ea typeface="微软雅黑"/>
                          <a:cs typeface="微软雅黑"/>
                        </a:rPr>
                        <a:t>) </a:t>
                      </a:r>
                      <a:r>
                        <a:rPr lang="ru-RU" sz="1200" b="1" i="0" u="none" strike="noStrike" cap="none" spc="-5" dirty="0">
                          <a:solidFill>
                            <a:schemeClr val="bg1"/>
                          </a:solidFill>
                          <a:latin typeface="微软雅黑"/>
                          <a:ea typeface="微软雅黑"/>
                          <a:cs typeface="微软雅黑"/>
                        </a:rPr>
                        <a:t>（</a:t>
                      </a:r>
                      <a:r>
                        <a:rPr lang="ru-RU" sz="1200" b="1" i="0" u="none" strike="noStrike" cap="none" spc="-5" dirty="0" err="1">
                          <a:solidFill>
                            <a:schemeClr val="bg1"/>
                          </a:solidFill>
                          <a:latin typeface="微软雅黑"/>
                          <a:ea typeface="微软雅黑"/>
                          <a:cs typeface="微软雅黑"/>
                        </a:rPr>
                        <a:t>尺寸：长</a:t>
                      </a:r>
                      <a:r>
                        <a:rPr lang="ru-RU" sz="1200" b="1" i="0" u="none" strike="noStrike" cap="none" spc="-5" dirty="0">
                          <a:solidFill>
                            <a:schemeClr val="bg1"/>
                          </a:solidFill>
                          <a:latin typeface="微软雅黑"/>
                          <a:ea typeface="微软雅黑"/>
                          <a:cs typeface="微软雅黑"/>
                        </a:rPr>
                        <a:t>*宽）</a:t>
                      </a:r>
                      <a:endParaRPr sz="1200" b="1"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a:txBody>
                    <a:bodyPr/>
                    <a:lstStyle/>
                    <a:p>
                      <a:pPr marL="0" marR="0" lvl="0" indent="0" algn="ctr">
                        <a:lnSpc>
                          <a:spcPct val="100000"/>
                        </a:lnSpc>
                        <a:spcBef>
                          <a:spcPts val="0"/>
                        </a:spcBef>
                        <a:buNone/>
                        <a:defRPr/>
                      </a:pPr>
                      <a:endParaRPr sz="1200" b="1" i="0" u="none" strike="noStrike" cap="none" dirty="0">
                        <a:solidFill>
                          <a:schemeClr val="bg1"/>
                        </a:solidFill>
                        <a:latin typeface="微软雅黑"/>
                        <a:ea typeface="微软雅黑"/>
                        <a:cs typeface="微软雅黑"/>
                      </a:endParaRPr>
                    </a:p>
                  </a:txBody>
                  <a:tcPr marT="34290" marB="3429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7"/>
                  </a:ext>
                </a:extLst>
              </a:tr>
              <a:tr h="535867">
                <a:tc gridSpan="2">
                  <a:txBody>
                    <a:bodyPr/>
                    <a:lstStyle/>
                    <a:p>
                      <a:pPr marL="0" marR="0" lvl="0" indent="0" algn="l">
                        <a:lnSpc>
                          <a:spcPct val="100000"/>
                        </a:lnSpc>
                        <a:spcBef>
                          <a:spcPts val="0"/>
                        </a:spcBef>
                        <a:buNone/>
                        <a:defRPr/>
                      </a:pPr>
                      <a:r>
                        <a:rPr sz="1200" b="1" i="0" u="none" strike="noStrike" cap="none" dirty="0" err="1">
                          <a:solidFill>
                            <a:schemeClr val="bg1"/>
                          </a:solidFill>
                          <a:latin typeface="微软雅黑"/>
                          <a:ea typeface="微软雅黑"/>
                          <a:cs typeface="微软雅黑"/>
                        </a:rPr>
                        <a:t>Наличие</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коммуникаций</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электричество</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вода</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отопление</a:t>
                      </a:r>
                      <a:r>
                        <a:rPr sz="1200" b="1" i="0" u="none" strike="noStrike" cap="none" dirty="0">
                          <a:solidFill>
                            <a:schemeClr val="bg1"/>
                          </a:solidFill>
                          <a:latin typeface="微软雅黑"/>
                          <a:ea typeface="微软雅黑"/>
                          <a:cs typeface="微软雅黑"/>
                        </a:rPr>
                        <a:t>) </a:t>
                      </a:r>
                      <a:endParaRPr lang="ru-RU" sz="1200" b="1" i="0" u="none" strike="noStrike" cap="none" dirty="0">
                        <a:solidFill>
                          <a:schemeClr val="bg1"/>
                        </a:solidFill>
                        <a:latin typeface="微软雅黑"/>
                        <a:ea typeface="微软雅黑"/>
                        <a:cs typeface="微软雅黑"/>
                      </a:endParaRPr>
                    </a:p>
                    <a:p>
                      <a:pPr marL="0" marR="0" lvl="0" indent="0" algn="l">
                        <a:lnSpc>
                          <a:spcPct val="100000"/>
                        </a:lnSpc>
                        <a:spcBef>
                          <a:spcPts val="0"/>
                        </a:spcBef>
                        <a:buNone/>
                        <a:defRPr/>
                      </a:pPr>
                      <a:r>
                        <a:rPr lang="ru-RU" sz="1200" b="1" i="0" u="none" strike="noStrike" cap="none" spc="0" dirty="0" err="1">
                          <a:solidFill>
                            <a:schemeClr val="bg1"/>
                          </a:solidFill>
                          <a:latin typeface="微软雅黑"/>
                          <a:ea typeface="微软雅黑"/>
                          <a:cs typeface="微软雅黑"/>
                        </a:rPr>
                        <a:t>公用设施可用性（电力、水、暖气</a:t>
                      </a:r>
                      <a:r>
                        <a:rPr lang="ru-RU" sz="1200" b="1" i="0" u="none" strike="noStrike" cap="none" spc="0" dirty="0">
                          <a:solidFill>
                            <a:schemeClr val="bg1"/>
                          </a:solidFill>
                          <a:latin typeface="微软雅黑"/>
                          <a:ea typeface="微软雅黑"/>
                          <a:cs typeface="微软雅黑"/>
                        </a:rPr>
                        <a:t>）</a:t>
                      </a:r>
                      <a:endParaRPr b="1" dirty="0">
                        <a:solidFill>
                          <a:schemeClr val="bg1"/>
                        </a:solidFill>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hMerge="1">
                  <a:txBody>
                    <a:bodyPr/>
                    <a:lstStyle/>
                    <a:p>
                      <a:endParaRPr/>
                    </a:p>
                  </a:txBody>
                  <a:tcPr/>
                </a:tc>
                <a:tc>
                  <a:txBody>
                    <a:bodyPr/>
                    <a:lstStyle/>
                    <a:p>
                      <a:pPr marL="0" marR="0" lvl="0" indent="0" algn="ctr">
                        <a:lnSpc>
                          <a:spcPct val="100000"/>
                        </a:lnSpc>
                        <a:spcBef>
                          <a:spcPts val="0"/>
                        </a:spcBef>
                        <a:buNone/>
                        <a:defRPr/>
                      </a:pPr>
                      <a:endParaRPr sz="12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8"/>
                  </a:ext>
                </a:extLst>
              </a:tr>
              <a:tr h="451738">
                <a:tc gridSpan="2">
                  <a:txBody>
                    <a:bodyPr/>
                    <a:lstStyle/>
                    <a:p>
                      <a:pPr marL="0" marR="0" lvl="0" indent="0" algn="l">
                        <a:lnSpc>
                          <a:spcPct val="100000"/>
                        </a:lnSpc>
                        <a:spcBef>
                          <a:spcPts val="0"/>
                        </a:spcBef>
                        <a:buNone/>
                        <a:defRPr/>
                      </a:pPr>
                      <a:r>
                        <a:rPr sz="1200" b="1" i="0" u="none" strike="noStrike" cap="none" dirty="0" err="1">
                          <a:solidFill>
                            <a:schemeClr val="bg1"/>
                          </a:solidFill>
                          <a:latin typeface="微软雅黑"/>
                          <a:ea typeface="微软雅黑"/>
                          <a:cs typeface="微软雅黑"/>
                        </a:rPr>
                        <a:t>Срок</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готовности</a:t>
                      </a:r>
                      <a:r>
                        <a:rPr sz="1200" b="1" i="0" u="none" strike="noStrike" cap="none" dirty="0">
                          <a:solidFill>
                            <a:schemeClr val="bg1"/>
                          </a:solidFill>
                          <a:latin typeface="微软雅黑"/>
                          <a:ea typeface="微软雅黑"/>
                          <a:cs typeface="微软雅黑"/>
                        </a:rPr>
                        <a:t> к </a:t>
                      </a:r>
                      <a:r>
                        <a:rPr sz="1200" b="1" i="0" u="none" strike="noStrike" cap="none" dirty="0" err="1">
                          <a:solidFill>
                            <a:schemeClr val="bg1"/>
                          </a:solidFill>
                          <a:latin typeface="微软雅黑"/>
                          <a:ea typeface="微软雅黑"/>
                          <a:cs typeface="微软雅黑"/>
                        </a:rPr>
                        <a:t>запуску</a:t>
                      </a:r>
                      <a:r>
                        <a:rPr sz="1200" b="1" i="0" u="none" strike="noStrike" cap="none" dirty="0">
                          <a:solidFill>
                            <a:schemeClr val="bg1"/>
                          </a:solidFill>
                          <a:latin typeface="微软雅黑"/>
                          <a:ea typeface="微软雅黑"/>
                          <a:cs typeface="微软雅黑"/>
                        </a:rPr>
                        <a:t> </a:t>
                      </a:r>
                      <a:r>
                        <a:rPr sz="1200" b="1" i="0" u="none" strike="noStrike" cap="none" dirty="0" err="1">
                          <a:solidFill>
                            <a:schemeClr val="bg1"/>
                          </a:solidFill>
                          <a:latin typeface="微软雅黑"/>
                          <a:ea typeface="微软雅黑"/>
                          <a:cs typeface="微软雅黑"/>
                        </a:rPr>
                        <a:t>центра</a:t>
                      </a:r>
                      <a:r>
                        <a:rPr sz="1200" b="1" i="0" u="none" strike="noStrike" cap="none" dirty="0">
                          <a:solidFill>
                            <a:schemeClr val="bg1"/>
                          </a:solidFill>
                          <a:latin typeface="微软雅黑"/>
                          <a:ea typeface="微软雅黑"/>
                          <a:cs typeface="微软雅黑"/>
                        </a:rPr>
                        <a:t> </a:t>
                      </a:r>
                      <a:endParaRPr lang="ru-RU" sz="1200" b="1" i="0" u="none" strike="noStrike" cap="none" dirty="0">
                        <a:solidFill>
                          <a:schemeClr val="bg1"/>
                        </a:solidFill>
                        <a:latin typeface="微软雅黑"/>
                        <a:ea typeface="微软雅黑"/>
                        <a:cs typeface="微软雅黑"/>
                      </a:endParaRPr>
                    </a:p>
                    <a:p>
                      <a:pPr marL="0" marR="0" lvl="0" indent="0" algn="l">
                        <a:lnSpc>
                          <a:spcPct val="100000"/>
                        </a:lnSpc>
                        <a:spcBef>
                          <a:spcPts val="0"/>
                        </a:spcBef>
                        <a:buNone/>
                        <a:defRPr/>
                      </a:pPr>
                      <a:r>
                        <a:rPr lang="ru-RU" sz="1200" b="1" i="0" u="none" strike="noStrike" cap="none" spc="0" dirty="0" err="1">
                          <a:solidFill>
                            <a:schemeClr val="bg1"/>
                          </a:solidFill>
                          <a:latin typeface="微软雅黑"/>
                          <a:ea typeface="微软雅黑"/>
                          <a:cs typeface="微软雅黑"/>
                        </a:rPr>
                        <a:t>经销中心启动的截止日期</a:t>
                      </a:r>
                      <a:endParaRPr sz="12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hMerge="1">
                  <a:txBody>
                    <a:bodyPr/>
                    <a:lstStyle/>
                    <a:p>
                      <a:endParaRPr/>
                    </a:p>
                  </a:txBody>
                  <a:tcPr/>
                </a:tc>
                <a:tc>
                  <a:txBody>
                    <a:bodyPr/>
                    <a:lstStyle/>
                    <a:p>
                      <a:pPr marL="0" marR="0" lvl="0" indent="0" algn="ctr">
                        <a:lnSpc>
                          <a:spcPct val="100000"/>
                        </a:lnSpc>
                        <a:spcBef>
                          <a:spcPts val="0"/>
                        </a:spcBef>
                        <a:buNone/>
                        <a:defRPr/>
                      </a:pPr>
                      <a:endParaRPr sz="12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838F007-14FF-2831-FD68-8F46CAB249F8}"/>
            </a:ext>
          </a:extLst>
        </p:cNvPr>
        <p:cNvGrpSpPr/>
        <p:nvPr/>
      </p:nvGrpSpPr>
      <p:grpSpPr bwMode="auto">
        <a:xfrm>
          <a:off x="0" y="0"/>
          <a:ext cx="0" cy="0"/>
          <a:chOff x="0" y="0"/>
          <a:chExt cx="0" cy="0"/>
        </a:xfrm>
      </p:grpSpPr>
      <p:sp>
        <p:nvSpPr>
          <p:cNvPr id="42" name="Shape 42">
            <a:extLst>
              <a:ext uri="{FF2B5EF4-FFF2-40B4-BE49-F238E27FC236}">
                <a16:creationId xmlns:a16="http://schemas.microsoft.com/office/drawing/2014/main" id="{24908CE8-7524-1DD3-1C9A-BEF31E762466}"/>
              </a:ext>
            </a:extLst>
          </p:cNvPr>
          <p:cNvSpPr txBox="1">
            <a:spLocks noGrp="1"/>
          </p:cNvSpPr>
          <p:nvPr>
            <p:ph type="title"/>
          </p:nvPr>
        </p:nvSpPr>
        <p:spPr bwMode="auto">
          <a:xfrm>
            <a:off x="708025" y="273050"/>
            <a:ext cx="11137237" cy="571480"/>
          </a:xfrm>
          <a:prstGeom prst="rect">
            <a:avLst/>
          </a:prstGeom>
        </p:spPr>
        <p:txBody>
          <a:bodyPr lIns="91440" tIns="45720" rIns="91440" bIns="45720" anchor="ctr">
            <a:noAutofit/>
          </a:bodyPr>
          <a:lstStyle/>
          <a:p>
            <a:pPr>
              <a:lnSpc>
                <a:spcPct val="115000"/>
              </a:lnSpc>
              <a:spcAft>
                <a:spcPts val="800"/>
              </a:spcAft>
            </a:pPr>
            <a:r>
              <a:rPr lang="ru-RU" altLang="zh-CN" sz="2200" dirty="0">
                <a:solidFill>
                  <a:schemeClr val="tx1">
                    <a:lumMod val="85000"/>
                    <a:lumOff val="15000"/>
                  </a:schemeClr>
                </a:solidFill>
                <a:latin typeface="Myriad Pro"/>
              </a:rPr>
              <a:t>ИНФОРМАЦИЯ О СЕРВИСНОМ ПРЕДЛОЖЕНИИ</a:t>
            </a:r>
            <a:r>
              <a:rPr lang="zh-CN" altLang="ru-RU" sz="2200" dirty="0">
                <a:solidFill>
                  <a:schemeClr val="tx1">
                    <a:lumMod val="85000"/>
                    <a:lumOff val="15000"/>
                  </a:schemeClr>
                </a:solidFill>
                <a:latin typeface="Myriad Pro"/>
              </a:rPr>
              <a:t>售后</a:t>
            </a:r>
            <a:r>
              <a:rPr lang="ru-RU" sz="2200" b="1" i="0" u="none" strike="noStrike" cap="none" spc="0" dirty="0" err="1">
                <a:solidFill>
                  <a:schemeClr val="tx1">
                    <a:lumMod val="85000"/>
                    <a:lumOff val="15000"/>
                  </a:schemeClr>
                </a:solidFill>
                <a:latin typeface="Myriad Pro"/>
                <a:ea typeface="Myriad Pro"/>
                <a:cs typeface="Myriad Pro"/>
              </a:rPr>
              <a:t>信息</a:t>
            </a:r>
            <a:endParaRPr sz="2200" dirty="0"/>
          </a:p>
        </p:txBody>
      </p:sp>
      <p:graphicFrame>
        <p:nvGraphicFramePr>
          <p:cNvPr id="2" name="Table 43">
            <a:extLst>
              <a:ext uri="{FF2B5EF4-FFF2-40B4-BE49-F238E27FC236}">
                <a16:creationId xmlns:a16="http://schemas.microsoft.com/office/drawing/2014/main" id="{796FE2B8-5E94-73CE-EE01-5CE83285A447}"/>
              </a:ext>
            </a:extLst>
          </p:cNvPr>
          <p:cNvGraphicFramePr>
            <a:graphicFrameLocks/>
          </p:cNvGraphicFramePr>
          <p:nvPr>
            <p:extLst>
              <p:ext uri="{D42A27DB-BD31-4B8C-83A1-F6EECF244321}">
                <p14:modId xmlns:p14="http://schemas.microsoft.com/office/powerpoint/2010/main" val="1002904416"/>
              </p:ext>
            </p:extLst>
          </p:nvPr>
        </p:nvGraphicFramePr>
        <p:xfrm>
          <a:off x="438487" y="1064905"/>
          <a:ext cx="11104725" cy="5632725"/>
        </p:xfrm>
        <a:graphic>
          <a:graphicData uri="http://schemas.openxmlformats.org/drawingml/2006/table">
            <a:tbl>
              <a:tblPr/>
              <a:tblGrid>
                <a:gridCol w="1534751">
                  <a:extLst>
                    <a:ext uri="{9D8B030D-6E8A-4147-A177-3AD203B41FA5}">
                      <a16:colId xmlns:a16="http://schemas.microsoft.com/office/drawing/2014/main" val="20000"/>
                    </a:ext>
                  </a:extLst>
                </a:gridCol>
                <a:gridCol w="4782564">
                  <a:extLst>
                    <a:ext uri="{9D8B030D-6E8A-4147-A177-3AD203B41FA5}">
                      <a16:colId xmlns:a16="http://schemas.microsoft.com/office/drawing/2014/main" val="20001"/>
                    </a:ext>
                  </a:extLst>
                </a:gridCol>
                <a:gridCol w="2105170">
                  <a:extLst>
                    <a:ext uri="{9D8B030D-6E8A-4147-A177-3AD203B41FA5}">
                      <a16:colId xmlns:a16="http://schemas.microsoft.com/office/drawing/2014/main" val="2976772211"/>
                    </a:ext>
                  </a:extLst>
                </a:gridCol>
                <a:gridCol w="2682240">
                  <a:extLst>
                    <a:ext uri="{9D8B030D-6E8A-4147-A177-3AD203B41FA5}">
                      <a16:colId xmlns:a16="http://schemas.microsoft.com/office/drawing/2014/main" val="352953896"/>
                    </a:ext>
                  </a:extLst>
                </a:gridCol>
              </a:tblGrid>
              <a:tr h="395226">
                <a:tc rowSpan="5">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az-Cyrl-AZ" sz="1100" b="1" i="0" u="none" strike="noStrike" cap="none" dirty="0">
                          <a:solidFill>
                            <a:schemeClr val="bg1"/>
                          </a:solidFill>
                          <a:latin typeface="Microsoft YaHei" panose="020B0503020204020204" pitchFamily="34" charset="-122"/>
                          <a:ea typeface="Microsoft YaHei" panose="020B0503020204020204" pitchFamily="34" charset="-122"/>
                          <a:cs typeface="微软雅黑"/>
                        </a:rPr>
                        <a:t>Общая информация об инфраструктуре</a:t>
                      </a:r>
                      <a:endParaRPr lang="en-US" sz="1100" b="1" i="0" u="none" strike="noStrike" cap="none" dirty="0">
                        <a:solidFill>
                          <a:schemeClr val="bg1"/>
                        </a:solidFill>
                        <a:latin typeface="Microsoft YaHei" panose="020B0503020204020204" pitchFamily="34" charset="-122"/>
                        <a:ea typeface="Microsoft YaHei" panose="020B0503020204020204" pitchFamily="34" charset="-122"/>
                        <a:cs typeface="微软雅黑"/>
                      </a:endParaRPr>
                    </a:p>
                    <a:p>
                      <a:pPr marL="0" marR="0" lvl="0" indent="0" algn="l" defTabSz="914400" eaLnBrk="1" fontAlgn="auto" latinLnBrk="0" hangingPunct="1">
                        <a:lnSpc>
                          <a:spcPct val="100000"/>
                        </a:lnSpc>
                        <a:spcBef>
                          <a:spcPts val="0"/>
                        </a:spcBef>
                        <a:spcAft>
                          <a:spcPts val="0"/>
                        </a:spcAft>
                        <a:buClrTx/>
                        <a:buSzTx/>
                        <a:buFontTx/>
                        <a:buNone/>
                        <a:tabLst/>
                        <a:defRPr/>
                      </a:pPr>
                      <a:r>
                        <a:rPr lang="zh-CN" altLang="en-US" sz="1100" b="1" i="0" u="none" strike="noStrike" cap="none" dirty="0">
                          <a:solidFill>
                            <a:schemeClr val="bg1"/>
                          </a:solidFill>
                          <a:latin typeface="Microsoft YaHei" panose="020B0503020204020204" pitchFamily="34" charset="-122"/>
                          <a:ea typeface="Microsoft YaHei" panose="020B0503020204020204" pitchFamily="34" charset="-122"/>
                          <a:cs typeface="微软雅黑"/>
                        </a:rPr>
                        <a:t>维修</a:t>
                      </a:r>
                      <a:r>
                        <a:rPr lang="ru-RU" sz="1100" b="1" i="0" u="none" strike="noStrike" cap="none" spc="0" dirty="0" err="1">
                          <a:solidFill>
                            <a:schemeClr val="bg1"/>
                          </a:solidFill>
                          <a:latin typeface="Microsoft YaHei" panose="020B0503020204020204" pitchFamily="34" charset="-122"/>
                          <a:ea typeface="Microsoft YaHei" panose="020B0503020204020204" pitchFamily="34" charset="-122"/>
                          <a:cs typeface="微软雅黑"/>
                        </a:rPr>
                        <a:t>场地信息</a:t>
                      </a:r>
                      <a:endParaRPr sz="1100" b="1" i="0" u="none" strike="noStrike" cap="none" dirty="0">
                        <a:solidFill>
                          <a:schemeClr val="bg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127000" lvl="0" indent="0" algn="l" latinLnBrk="1">
                        <a:lnSpc>
                          <a:spcPct val="100000"/>
                        </a:lnSpc>
                        <a:spcAft>
                          <a:spcPts val="0"/>
                        </a:spcAft>
                        <a:tabLst/>
                      </a:pPr>
                      <a:r>
                        <a:rPr lang="en-US" sz="1100" b="0" kern="100" dirty="0" err="1">
                          <a:effectLst/>
                          <a:latin typeface="Microsoft YaHei" panose="020B0503020204020204" pitchFamily="34" charset="-122"/>
                          <a:ea typeface="Microsoft YaHei" panose="020B0503020204020204" pitchFamily="34" charset="-122"/>
                          <a:cs typeface="Times New Roman" panose="02020603050405020304" pitchFamily="18" charset="0"/>
                        </a:rPr>
                        <a:t>Площадь</a:t>
                      </a:r>
                      <a:r>
                        <a:rPr lang="en-US" sz="1100" b="0" kern="100" dirty="0">
                          <a:effectLst/>
                          <a:latin typeface="Microsoft YaHei" panose="020B0503020204020204" pitchFamily="34" charset="-122"/>
                          <a:ea typeface="Microsoft YaHei" panose="020B0503020204020204" pitchFamily="34" charset="-122"/>
                          <a:cs typeface="Times New Roman" panose="02020603050405020304" pitchFamily="18" charset="0"/>
                        </a:rPr>
                        <a:t> </a:t>
                      </a:r>
                      <a:r>
                        <a:rPr lang="en-US" sz="1100" b="0" kern="100" dirty="0" err="1">
                          <a:effectLst/>
                          <a:latin typeface="Microsoft YaHei" panose="020B0503020204020204" pitchFamily="34" charset="-122"/>
                          <a:ea typeface="Microsoft YaHei" panose="020B0503020204020204" pitchFamily="34" charset="-122"/>
                          <a:cs typeface="Times New Roman" panose="02020603050405020304" pitchFamily="18" charset="0"/>
                        </a:rPr>
                        <a:t>территории</a:t>
                      </a:r>
                      <a:r>
                        <a:rPr lang="en-US" sz="1100" b="0" kern="100" dirty="0">
                          <a:effectLst/>
                          <a:latin typeface="Microsoft YaHei" panose="020B0503020204020204" pitchFamily="34" charset="-122"/>
                          <a:ea typeface="Microsoft YaHei" panose="020B0503020204020204" pitchFamily="34" charset="-122"/>
                          <a:cs typeface="Times New Roman" panose="02020603050405020304" pitchFamily="18" charset="0"/>
                        </a:rPr>
                        <a:t> </a:t>
                      </a:r>
                      <a:r>
                        <a:rPr lang="en-US" sz="1100" b="0" kern="100" dirty="0" err="1">
                          <a:effectLst/>
                          <a:latin typeface="Microsoft YaHei" panose="020B0503020204020204" pitchFamily="34" charset="-122"/>
                          <a:ea typeface="Microsoft YaHei" panose="020B0503020204020204" pitchFamily="34" charset="-122"/>
                          <a:cs typeface="Times New Roman" panose="02020603050405020304" pitchFamily="18" charset="0"/>
                        </a:rPr>
                        <a:t>сервисного</a:t>
                      </a:r>
                      <a:r>
                        <a:rPr lang="en-US" sz="1100" b="0" kern="100" dirty="0">
                          <a:effectLst/>
                          <a:latin typeface="Microsoft YaHei" panose="020B0503020204020204" pitchFamily="34" charset="-122"/>
                          <a:ea typeface="Microsoft YaHei" panose="020B0503020204020204" pitchFamily="34" charset="-122"/>
                          <a:cs typeface="Times New Roman" panose="02020603050405020304" pitchFamily="18" charset="0"/>
                        </a:rPr>
                        <a:t> </a:t>
                      </a:r>
                      <a:r>
                        <a:rPr lang="en-US" sz="1100" b="0" kern="100" dirty="0" err="1">
                          <a:effectLst/>
                          <a:latin typeface="Microsoft YaHei" panose="020B0503020204020204" pitchFamily="34" charset="-122"/>
                          <a:ea typeface="Microsoft YaHei" panose="020B0503020204020204" pitchFamily="34" charset="-122"/>
                          <a:cs typeface="Times New Roman" panose="02020603050405020304" pitchFamily="18" charset="0"/>
                        </a:rPr>
                        <a:t>центра</a:t>
                      </a:r>
                      <a:endParaRPr lang="en-US" sz="1100" b="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127000" lvl="0" indent="0" algn="l" latinLnBrk="1">
                        <a:lnSpc>
                          <a:spcPct val="100000"/>
                        </a:lnSpc>
                        <a:spcAft>
                          <a:spcPts val="0"/>
                        </a:spcAft>
                        <a:tabLst/>
                      </a:pPr>
                      <a:r>
                        <a:rPr lang="zh-CN" altLang="en-US" sz="1100" b="0" kern="100" dirty="0">
                          <a:effectLst/>
                          <a:latin typeface="Microsoft YaHei" panose="020B0503020204020204" pitchFamily="34" charset="-122"/>
                          <a:ea typeface="Microsoft YaHei" panose="020B0503020204020204" pitchFamily="34" charset="-122"/>
                          <a:cs typeface="Times New Roman" panose="02020603050405020304" pitchFamily="18" charset="0"/>
                        </a:rPr>
                        <a:t>维修区域面积</a:t>
                      </a:r>
                      <a:endParaRPr lang="zh-CN" sz="1100" b="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9525" marR="9525" marT="9525" marB="9525"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algn="ctr">
                      <a:solidFill>
                        <a:schemeClr val="bg1">
                          <a:lumMod val="50000"/>
                        </a:schemeClr>
                      </a:solidFill>
                    </a:lnT>
                    <a:lnB w="9525" cap="flat" cmpd="sng" algn="ctr">
                      <a:solidFill>
                        <a:schemeClr val="bg1">
                          <a:lumMod val="50000"/>
                        </a:schemeClr>
                      </a:solidFill>
                      <a:prstDash val="solid"/>
                      <a:round/>
                      <a:headEnd type="none" w="med" len="med"/>
                      <a:tailEnd type="none" w="med" len="med"/>
                    </a:lnB>
                    <a:noFill/>
                  </a:tcPr>
                </a:tc>
                <a:tc gridSpan="2">
                  <a:txBody>
                    <a:bodyPr/>
                    <a:lstStyle/>
                    <a:p>
                      <a:endParaRPr lang="ru-RU"/>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444137">
                <a:tc vMerge="1">
                  <a:txBody>
                    <a:bodyPr/>
                    <a:lstStyle/>
                    <a:p>
                      <a:pPr>
                        <a:defRPr/>
                      </a:pPr>
                      <a:endParaRPr/>
                    </a:p>
                  </a:txBody>
                  <a:tcPr>
                    <a:lnT w="9525" cap="flat" cmpd="sng" algn="ctr">
                      <a:solidFill>
                        <a:schemeClr val="bg1">
                          <a:lumMod val="50000"/>
                        </a:schemeClr>
                      </a:solidFill>
                      <a:prstDash val="solid"/>
                      <a:round/>
                      <a:headEnd type="none" w="med" len="med"/>
                      <a:tailEnd type="none" w="med" len="med"/>
                    </a:lnT>
                  </a:tcPr>
                </a:tc>
                <a:tc>
                  <a:txBody>
                    <a:bodyPr/>
                    <a:lstStyle/>
                    <a:p>
                      <a:pPr marL="127000" lvl="0" indent="0" algn="l" latinLnBrk="1">
                        <a:lnSpc>
                          <a:spcPct val="100000"/>
                        </a:lnSpc>
                        <a:spcAft>
                          <a:spcPts val="0"/>
                        </a:spcAft>
                        <a:tabLst/>
                      </a:pPr>
                      <a:r>
                        <a:rPr lang="ru-RU"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Количество постов для электромеханического ремонта</a:t>
                      </a:r>
                      <a:endParaRPr 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127000" lvl="0" indent="0" algn="l" latinLnBrk="1">
                        <a:lnSpc>
                          <a:spcPct val="100000"/>
                        </a:lnSpc>
                        <a:spcAft>
                          <a:spcPts val="0"/>
                        </a:spcAft>
                        <a:tabLst/>
                      </a:pPr>
                      <a:r>
                        <a:rPr lang="ru-RU" sz="1100" b="0" kern="100" dirty="0" err="1">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机电工位数量</a:t>
                      </a:r>
                      <a:endPar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9525" marR="9525" marT="9525" marB="9525" anchor="ctr">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2">
                  <a:txBody>
                    <a:bodyPr/>
                    <a:lstStyle/>
                    <a:p>
                      <a:endParaRPr lang="ru-RU"/>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459991">
                <a:tc vMerge="1">
                  <a:txBody>
                    <a:bodyPr/>
                    <a:lstStyle/>
                    <a:p>
                      <a:pPr>
                        <a:defRPr/>
                      </a:pPr>
                      <a:endParaRPr/>
                    </a:p>
                  </a:txBody>
                  <a:tcPr/>
                </a:tc>
                <a:tc>
                  <a:txBody>
                    <a:bodyPr/>
                    <a:lstStyle/>
                    <a:p>
                      <a:pPr marL="127000" marR="0" lvl="0" indent="0" algn="l" defTabSz="914400" eaLnBrk="1" fontAlgn="auto" latinLnBrk="1" hangingPunct="1">
                        <a:lnSpc>
                          <a:spcPct val="100000"/>
                        </a:lnSpc>
                        <a:spcBef>
                          <a:spcPts val="0"/>
                        </a:spcBef>
                        <a:spcAft>
                          <a:spcPts val="0"/>
                        </a:spcAft>
                        <a:buClrTx/>
                        <a:buSzTx/>
                        <a:buFontTx/>
                        <a:buNone/>
                        <a:tabLst/>
                        <a:defRPr/>
                      </a:pPr>
                      <a:r>
                        <a:rPr lang="az-Cyrl-AZ"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Количество постов для кузовного ремонта и покраски </a:t>
                      </a:r>
                      <a:endParaRPr 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127000" marR="0" lvl="0" indent="0" algn="l" defTabSz="914400" eaLnBrk="1" fontAlgn="auto" latinLnBrk="1" hangingPunct="1">
                        <a:lnSpc>
                          <a:spcPct val="100000"/>
                        </a:lnSpc>
                        <a:spcBef>
                          <a:spcPts val="0"/>
                        </a:spcBef>
                        <a:spcAft>
                          <a:spcPts val="0"/>
                        </a:spcAft>
                        <a:buClrTx/>
                        <a:buSzTx/>
                        <a:buFontTx/>
                        <a:buNone/>
                        <a:tabLst/>
                        <a:defRPr/>
                      </a:pPr>
                      <a:r>
                        <a:rPr lang="en-US" sz="1100" b="0" kern="100" dirty="0" err="1">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钣喷工位数量</a:t>
                      </a:r>
                      <a:endPar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9525" marR="9525" marT="9525" marB="9525" anchor="ctr">
                    <a:lnL w="9525" algn="ctr">
                      <a:solidFill>
                        <a:schemeClr val="bg1">
                          <a:lumMod val="50000"/>
                        </a:schemeClr>
                      </a:solidFill>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2">
                  <a:txBody>
                    <a:bodyPr/>
                    <a:lstStyle/>
                    <a:p>
                      <a:endParaRPr lang="ru-RU"/>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T="34290" marB="3429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382578">
                <a:tc vMerge="1">
                  <a:txBody>
                    <a:bodyPr/>
                    <a:lstStyle/>
                    <a:p>
                      <a:pPr>
                        <a:defRPr/>
                      </a:pPr>
                      <a:endParaRPr/>
                    </a:p>
                  </a:txBody>
                  <a:tcPr/>
                </a:tc>
                <a:tc>
                  <a:txBody>
                    <a:bodyPr/>
                    <a:lstStyle/>
                    <a:p>
                      <a:pPr marL="0" marR="0" lvl="0" indent="0" algn="l" defTabSz="914400" eaLnBrk="1" fontAlgn="auto" latinLnBrk="1" hangingPunct="1">
                        <a:lnSpc>
                          <a:spcPct val="100000"/>
                        </a:lnSpc>
                        <a:spcBef>
                          <a:spcPts val="0"/>
                        </a:spcBef>
                        <a:spcAft>
                          <a:spcPts val="0"/>
                        </a:spcAft>
                        <a:buClrTx/>
                        <a:buSzTx/>
                        <a:buFontTx/>
                        <a:buNone/>
                        <a:tabLst/>
                        <a:defRPr/>
                      </a:pPr>
                      <a:r>
                        <a:rPr lang="az-Cyrl-AZ"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Количество окрасочно-сушильных камер</a:t>
                      </a:r>
                      <a:endParaRPr lang="en-US"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0" marR="0" lvl="0" indent="0" algn="l" defTabSz="914400" eaLnBrk="1" fontAlgn="auto" latinLnBrk="1" hangingPunct="1">
                        <a:lnSpc>
                          <a:spcPct val="100000"/>
                        </a:lnSpc>
                        <a:spcBef>
                          <a:spcPts val="0"/>
                        </a:spcBef>
                        <a:spcAft>
                          <a:spcPts val="0"/>
                        </a:spcAft>
                        <a:buClrTx/>
                        <a:buSzTx/>
                        <a:buFontTx/>
                        <a:buNone/>
                        <a:tabLst/>
                        <a:defRPr/>
                      </a:pPr>
                      <a:r>
                        <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烤漆房数量</a:t>
                      </a:r>
                      <a:endParaRPr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21920" marR="121920" anchor="ctr">
                    <a:lnL w="9525" algn="ctr">
                      <a:solidFill>
                        <a:schemeClr val="bg1">
                          <a:lumMod val="50000"/>
                        </a:schemeClr>
                      </a:solidFill>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2">
                  <a:txBody>
                    <a:bodyPr/>
                    <a:lstStyle/>
                    <a:p>
                      <a:endParaRPr lang="ru-RU"/>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T="34290" marB="3429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30896">
                <a:tc vMerge="1">
                  <a:txBody>
                    <a:bodyPr/>
                    <a:lstStyle/>
                    <a:p>
                      <a:pPr>
                        <a:defRPr/>
                      </a:pPr>
                      <a:endParaRPr/>
                    </a:p>
                  </a:txBody>
                  <a:tcPr/>
                </a:tc>
                <a:tc>
                  <a:txBody>
                    <a:bodyPr/>
                    <a:lstStyle/>
                    <a:p>
                      <a:pPr marL="127000" lvl="0" indent="0" algn="l" latinLnBrk="1">
                        <a:lnSpc>
                          <a:spcPct val="100000"/>
                        </a:lnSpc>
                        <a:spcAft>
                          <a:spcPts val="0"/>
                        </a:spcAft>
                        <a:tabLst/>
                      </a:pPr>
                      <a:r>
                        <a:rPr lang="en-US" altLang="zh-CN" sz="1100" b="0" kern="100" dirty="0" err="1">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Количество</a:t>
                      </a:r>
                      <a:r>
                        <a:rPr lang="en-US"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CN" sz="1100" b="0" kern="100" dirty="0" err="1">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парковочных</a:t>
                      </a:r>
                      <a:r>
                        <a:rPr lang="en-US"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CN" sz="1100" b="0" kern="100" dirty="0" err="1">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мест</a:t>
                      </a:r>
                      <a:r>
                        <a:rPr lang="zh-CN"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 </a:t>
                      </a:r>
                      <a:endParaRPr lang="en-US"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127000" lvl="0" indent="0" algn="l" latinLnBrk="1">
                        <a:lnSpc>
                          <a:spcPct val="100000"/>
                        </a:lnSpc>
                        <a:spcAft>
                          <a:spcPts val="0"/>
                        </a:spcAft>
                        <a:tabLst/>
                      </a:pPr>
                      <a:r>
                        <a:rPr lang="en-US" sz="1100" b="0" kern="100" dirty="0" err="1">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停车位</a:t>
                      </a:r>
                      <a:endPar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9525" marR="9525" marT="9525" marB="9525" anchor="ctr">
                    <a:lnL w="9525" algn="ctr">
                      <a:solidFill>
                        <a:schemeClr val="bg1">
                          <a:lumMod val="50000"/>
                        </a:schemeClr>
                      </a:solidFill>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2">
                  <a:txBody>
                    <a:bodyPr/>
                    <a:lstStyle/>
                    <a:p>
                      <a:endParaRPr lang="ru-RU"/>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T="34290" marB="3429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255904">
                <a:tc gridSpan="2">
                  <a:txBody>
                    <a:bodyPr/>
                    <a:lstStyle/>
                    <a:p>
                      <a:pPr marL="0" marR="0" lvl="0" indent="0" algn="l">
                        <a:lnSpc>
                          <a:spcPct val="100000"/>
                        </a:lnSpc>
                        <a:spcBef>
                          <a:spcPts val="0"/>
                        </a:spcBef>
                        <a:buNone/>
                        <a:defRPr/>
                      </a:pPr>
                      <a:endParaRPr sz="1100" b="1" dirty="0">
                        <a:solidFill>
                          <a:schemeClr val="bg1"/>
                        </a:solidFill>
                        <a:latin typeface="Microsoft YaHei" panose="020B0503020204020204" pitchFamily="34" charset="-122"/>
                        <a:ea typeface="Microsoft YaHei" panose="020B0503020204020204" pitchFamily="34" charset="-122"/>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hMerge="1">
                  <a:txBody>
                    <a:bodyPr/>
                    <a:lstStyle/>
                    <a:p>
                      <a:pPr marL="38100" marR="0" lvl="0" indent="0" algn="l" defTabSz="914400" eaLnBrk="1" fontAlgn="auto" latinLnBrk="1" hangingPunct="1">
                        <a:lnSpc>
                          <a:spcPct val="100000"/>
                        </a:lnSpc>
                        <a:spcBef>
                          <a:spcPts val="0"/>
                        </a:spcBef>
                        <a:spcAft>
                          <a:spcPts val="0"/>
                        </a:spcAft>
                        <a:buClrTx/>
                        <a:buSzTx/>
                        <a:buFontTx/>
                        <a:buNone/>
                        <a:tabLst/>
                        <a:defRPr/>
                      </a:pPr>
                      <a:endParaRPr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2">
                        <a:alpha val="30000"/>
                      </a:schemeClr>
                    </a:solidFill>
                  </a:tcPr>
                </a:tc>
                <a:tc>
                  <a:txBody>
                    <a:bodyPr/>
                    <a:lstStyle/>
                    <a:p>
                      <a:pPr marL="0" marR="0" lvl="0" indent="0" algn="ctr">
                        <a:lnSpc>
                          <a:spcPct val="100000"/>
                        </a:lnSpc>
                        <a:spcBef>
                          <a:spcPts val="0"/>
                        </a:spcBef>
                        <a:buNone/>
                        <a:defRPr/>
                      </a:pPr>
                      <a:r>
                        <a:rPr lang="az-Cyrl-AZ" altLang="zh-CN" sz="1100" b="1" kern="100">
                          <a:solidFill>
                            <a:schemeClr val="bg1"/>
                          </a:solidFill>
                          <a:effectLst/>
                          <a:latin typeface="Microsoft YaHei" panose="020B0503020204020204" pitchFamily="34" charset="-122"/>
                          <a:ea typeface="Microsoft YaHei" panose="020B0503020204020204" pitchFamily="34" charset="-122"/>
                          <a:cs typeface="Times New Roman" panose="02020603050405020304" pitchFamily="18" charset="0"/>
                        </a:rPr>
                        <a:t>Количество</a:t>
                      </a:r>
                      <a:r>
                        <a:rPr lang="zh-CN" altLang="en-US" sz="1100" b="1" i="0" u="none" strike="noStrike" cap="none">
                          <a:solidFill>
                            <a:schemeClr val="bg1"/>
                          </a:solidFill>
                          <a:latin typeface="Microsoft YaHei" panose="020B0503020204020204" pitchFamily="34" charset="-122"/>
                          <a:ea typeface="Microsoft YaHei" panose="020B0503020204020204" pitchFamily="34" charset="-122"/>
                          <a:cs typeface="微软雅黑"/>
                        </a:rPr>
                        <a:t>总数量</a:t>
                      </a:r>
                      <a:endParaRPr sz="1100" b="1" i="0" u="none" strike="noStrike" cap="none" dirty="0">
                        <a:solidFill>
                          <a:schemeClr val="bg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z-Cyrl-AZ" altLang="zh-CN" sz="1100" b="1" dirty="0">
                          <a:solidFill>
                            <a:schemeClr val="bg1"/>
                          </a:solidFill>
                          <a:effectLst/>
                          <a:latin typeface="Microsoft YaHei" panose="020B0503020204020204" pitchFamily="34" charset="-122"/>
                          <a:ea typeface="Microsoft YaHei" panose="020B0503020204020204" pitchFamily="34" charset="-122"/>
                        </a:rPr>
                        <a:t>Укажите сертификаты премиум брендов</a:t>
                      </a:r>
                      <a:endParaRPr lang="az-Cyrl-AZ" altLang="zh-CN" sz="1100" b="1" dirty="0">
                        <a:solidFill>
                          <a:schemeClr val="bg1"/>
                        </a:solidFill>
                        <a:latin typeface="Microsoft YaHei" panose="020B0503020204020204" pitchFamily="34" charset="-122"/>
                        <a:ea typeface="Microsoft YaHei" panose="020B0503020204020204" pitchFamily="34" charset="-122"/>
                      </a:endParaRPr>
                    </a:p>
                    <a:p>
                      <a:pPr marL="0" marR="0" lvl="0" indent="0" algn="ctr">
                        <a:lnSpc>
                          <a:spcPct val="100000"/>
                        </a:lnSpc>
                        <a:spcBef>
                          <a:spcPts val="0"/>
                        </a:spcBef>
                        <a:buNone/>
                        <a:defRPr/>
                      </a:pPr>
                      <a:r>
                        <a:rPr lang="zh-CN" altLang="en-US" sz="1100" b="1" i="0" u="none" strike="noStrike" cap="none" dirty="0">
                          <a:solidFill>
                            <a:schemeClr val="bg1"/>
                          </a:solidFill>
                          <a:latin typeface="Microsoft YaHei" panose="020B0503020204020204" pitchFamily="34" charset="-122"/>
                          <a:ea typeface="Microsoft YaHei" panose="020B0503020204020204" pitchFamily="34" charset="-122"/>
                          <a:cs typeface="微软雅黑"/>
                        </a:rPr>
                        <a:t>认证情况描述</a:t>
                      </a:r>
                      <a:endParaRPr sz="1100" b="1" i="0" u="none" strike="noStrike" cap="none" dirty="0">
                        <a:solidFill>
                          <a:schemeClr val="bg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extLst>
                  <a:ext uri="{0D108BD9-81ED-4DB2-BD59-A6C34878D82A}">
                    <a16:rowId xmlns:a16="http://schemas.microsoft.com/office/drawing/2014/main" val="4230745713"/>
                  </a:ext>
                </a:extLst>
              </a:tr>
              <a:tr h="437527">
                <a:tc rowSpan="4">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zh-CN" sz="1100" b="1" dirty="0" err="1">
                          <a:solidFill>
                            <a:schemeClr val="bg1"/>
                          </a:solidFill>
                          <a:effectLst/>
                          <a:latin typeface="Microsoft YaHei" panose="020B0503020204020204" pitchFamily="34" charset="-122"/>
                          <a:ea typeface="Microsoft YaHei" panose="020B0503020204020204" pitchFamily="34" charset="-122"/>
                          <a:cs typeface="+mn-cs"/>
                        </a:rPr>
                        <a:t>Информация</a:t>
                      </a:r>
                      <a:r>
                        <a:rPr lang="en-US" altLang="zh-CN" sz="1100" b="1" dirty="0">
                          <a:solidFill>
                            <a:schemeClr val="bg1"/>
                          </a:solidFill>
                          <a:effectLst/>
                          <a:latin typeface="Microsoft YaHei" panose="020B0503020204020204" pitchFamily="34" charset="-122"/>
                          <a:ea typeface="Microsoft YaHei" panose="020B0503020204020204" pitchFamily="34" charset="-122"/>
                          <a:cs typeface="+mn-cs"/>
                        </a:rPr>
                        <a:t> </a:t>
                      </a:r>
                      <a:r>
                        <a:rPr lang="en-US" altLang="zh-CN" sz="1100" b="1" dirty="0" err="1">
                          <a:solidFill>
                            <a:schemeClr val="bg1"/>
                          </a:solidFill>
                          <a:effectLst/>
                          <a:latin typeface="Microsoft YaHei" panose="020B0503020204020204" pitchFamily="34" charset="-122"/>
                          <a:ea typeface="Microsoft YaHei" panose="020B0503020204020204" pitchFamily="34" charset="-122"/>
                          <a:cs typeface="+mn-cs"/>
                        </a:rPr>
                        <a:t>о</a:t>
                      </a:r>
                      <a:r>
                        <a:rPr lang="en-US" altLang="zh-CN" sz="1100" b="1" dirty="0">
                          <a:solidFill>
                            <a:schemeClr val="bg1"/>
                          </a:solidFill>
                          <a:effectLst/>
                          <a:latin typeface="Microsoft YaHei" panose="020B0503020204020204" pitchFamily="34" charset="-122"/>
                          <a:ea typeface="Microsoft YaHei" panose="020B0503020204020204" pitchFamily="34" charset="-122"/>
                          <a:cs typeface="+mn-cs"/>
                        </a:rPr>
                        <a:t> </a:t>
                      </a:r>
                      <a:r>
                        <a:rPr lang="en-US" altLang="zh-CN" sz="1100" b="1" dirty="0" err="1">
                          <a:solidFill>
                            <a:schemeClr val="bg1"/>
                          </a:solidFill>
                          <a:effectLst/>
                          <a:latin typeface="Microsoft YaHei" panose="020B0503020204020204" pitchFamily="34" charset="-122"/>
                          <a:ea typeface="Microsoft YaHei" panose="020B0503020204020204" pitchFamily="34" charset="-122"/>
                          <a:cs typeface="+mn-cs"/>
                        </a:rPr>
                        <a:t>персонале</a:t>
                      </a:r>
                      <a:endParaRPr lang="zh-CN" altLang="zh-CN" sz="1100" b="1" dirty="0">
                        <a:solidFill>
                          <a:schemeClr val="bg1"/>
                        </a:solidFill>
                        <a:effectLst/>
                        <a:latin typeface="Microsoft YaHei" panose="020B0503020204020204" pitchFamily="34" charset="-122"/>
                        <a:ea typeface="Microsoft YaHei" panose="020B0503020204020204" pitchFamily="34" charset="-122"/>
                        <a:cs typeface="+mn-cs"/>
                      </a:endParaRPr>
                    </a:p>
                    <a:p>
                      <a:pPr marL="0" marR="0" lvl="0" indent="0" algn="l">
                        <a:lnSpc>
                          <a:spcPct val="100000"/>
                        </a:lnSpc>
                        <a:spcBef>
                          <a:spcPts val="0"/>
                        </a:spcBef>
                        <a:buNone/>
                        <a:defRPr/>
                      </a:pPr>
                      <a:r>
                        <a:rPr lang="zh-CN" altLang="en-US" sz="1100" b="1" dirty="0">
                          <a:solidFill>
                            <a:schemeClr val="bg1"/>
                          </a:solidFill>
                          <a:latin typeface="Microsoft YaHei" panose="020B0503020204020204" pitchFamily="34" charset="-122"/>
                          <a:ea typeface="Microsoft YaHei" panose="020B0503020204020204" pitchFamily="34" charset="-122"/>
                        </a:rPr>
                        <a:t>人员信息</a:t>
                      </a:r>
                      <a:endParaRPr sz="1100" b="1" dirty="0">
                        <a:solidFill>
                          <a:schemeClr val="bg1"/>
                        </a:solidFill>
                        <a:latin typeface="Microsoft YaHei" panose="020B0503020204020204" pitchFamily="34" charset="-122"/>
                        <a:ea typeface="Microsoft YaHei" panose="020B0503020204020204" pitchFamily="34" charset="-122"/>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38100" marR="0" lvl="0" indent="0" algn="l" defTabSz="914400" eaLnBrk="1" fontAlgn="auto" latinLnBrk="1" hangingPunct="1">
                        <a:lnSpc>
                          <a:spcPct val="100000"/>
                        </a:lnSpc>
                        <a:spcBef>
                          <a:spcPts val="0"/>
                        </a:spcBef>
                        <a:spcAft>
                          <a:spcPts val="0"/>
                        </a:spcAft>
                        <a:buClrTx/>
                        <a:buSzTx/>
                        <a:buFontTx/>
                        <a:buNone/>
                        <a:tabLst/>
                        <a:defRPr/>
                      </a:pPr>
                      <a:r>
                        <a:rPr lang="ru-RU"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Специалисты по приему клиентов </a:t>
                      </a:r>
                      <a:endParaRPr lang="en-US"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38100" marR="0" lvl="0" indent="0" algn="l" defTabSz="914400" eaLnBrk="1" fontAlgn="auto" latinLnBrk="1" hangingPunct="1">
                        <a:lnSpc>
                          <a:spcPct val="100000"/>
                        </a:lnSpc>
                        <a:spcBef>
                          <a:spcPts val="0"/>
                        </a:spcBef>
                        <a:spcAft>
                          <a:spcPts val="0"/>
                        </a:spcAft>
                        <a:buClrTx/>
                        <a:buSzTx/>
                        <a:buFontTx/>
                        <a:buNone/>
                        <a:tabLst/>
                        <a:defRPr/>
                      </a:pPr>
                      <a:r>
                        <a:rPr lang="ru-RU"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(Сервисные консультанты)</a:t>
                      </a:r>
                      <a:r>
                        <a:rPr lang="zh-CN"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接待</a:t>
                      </a:r>
                      <a:r>
                        <a:rPr lang="en-US"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SA</a:t>
                      </a:r>
                      <a:r>
                        <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数量</a:t>
                      </a:r>
                      <a:endParaRPr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174694">
                <a:tc vMerge="1">
                  <a:txBody>
                    <a:bodyPr/>
                    <a:lstStyle/>
                    <a:p>
                      <a:pPr marL="0" marR="0" lvl="0" indent="0" algn="l">
                        <a:lnSpc>
                          <a:spcPct val="100000"/>
                        </a:lnSpc>
                        <a:spcBef>
                          <a:spcPts val="0"/>
                        </a:spcBef>
                        <a:buNone/>
                        <a:defRPr/>
                      </a:pPr>
                      <a:endParaRPr sz="1200" b="0" i="0" u="none" strike="noStrike" cap="none" dirty="0">
                        <a:solidFill>
                          <a:schemeClr val="tx1"/>
                        </a:solidFill>
                        <a:latin typeface="微软雅黑"/>
                        <a:ea typeface="微软雅黑"/>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solidFill>
                      <a:schemeClr val="accent2">
                        <a:alpha val="30000"/>
                      </a:schemeClr>
                    </a:solidFill>
                  </a:tcPr>
                </a:tc>
                <a:tc>
                  <a:txBody>
                    <a:bodyPr/>
                    <a:lstStyle/>
                    <a:p>
                      <a:pPr marL="0" lvl="0" indent="0" algn="l" latinLnBrk="1">
                        <a:lnSpc>
                          <a:spcPct val="100000"/>
                        </a:lnSpc>
                        <a:spcAft>
                          <a:spcPts val="0"/>
                        </a:spcAft>
                      </a:pPr>
                      <a:r>
                        <a:rPr lang="ru-RU"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Специалисты по электромеханическому ремонту</a:t>
                      </a:r>
                      <a:r>
                        <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机电技师</a:t>
                      </a:r>
                      <a:endParaRPr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287383">
                <a:tc vMerge="1">
                  <a:txBody>
                    <a:bodyPr/>
                    <a:lstStyle/>
                    <a:p>
                      <a:pPr marL="0" marR="0" lvl="0" indent="0" algn="l">
                        <a:lnSpc>
                          <a:spcPct val="100000"/>
                        </a:lnSpc>
                        <a:spcBef>
                          <a:spcPts val="0"/>
                        </a:spcBef>
                        <a:buNone/>
                        <a:defRPr/>
                      </a:pPr>
                      <a:endParaRPr dirty="0"/>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2">
                        <a:alpha val="30000"/>
                      </a:schemeClr>
                    </a:solidFill>
                  </a:tcPr>
                </a:tc>
                <a:tc>
                  <a:txBody>
                    <a:bodyPr/>
                    <a:lstStyle/>
                    <a:p>
                      <a:pPr marL="127000" lvl="0" indent="0" algn="l" latinLnBrk="1">
                        <a:lnSpc>
                          <a:spcPct val="100000"/>
                        </a:lnSpc>
                        <a:spcAft>
                          <a:spcPts val="0"/>
                        </a:spcAft>
                        <a:tabLst/>
                      </a:pPr>
                      <a:r>
                        <a:rPr lang="ru-RU"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Специалисты по кузовному</a:t>
                      </a:r>
                      <a:r>
                        <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 </a:t>
                      </a:r>
                      <a:r>
                        <a:rPr lang="ru-RU"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ремонту</a:t>
                      </a:r>
                      <a:r>
                        <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  </a:t>
                      </a:r>
                      <a:endParaRPr lang="en-US"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127000" lvl="0" indent="0" algn="l" latinLnBrk="1">
                        <a:lnSpc>
                          <a:spcPct val="100000"/>
                        </a:lnSpc>
                        <a:spcAft>
                          <a:spcPts val="0"/>
                        </a:spcAft>
                        <a:tabLst/>
                      </a:pPr>
                      <a:r>
                        <a:rPr lang="zh-CN" altLang="ru-RU"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钣</a:t>
                      </a:r>
                      <a:r>
                        <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金技师</a:t>
                      </a:r>
                    </a:p>
                  </a:txBody>
                  <a:tcPr marL="9525" marR="9525" marT="9525" marB="9525"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54427206"/>
                  </a:ext>
                </a:extLst>
              </a:tr>
              <a:tr h="438150">
                <a:tc vMerge="1">
                  <a:txBody>
                    <a:bodyPr/>
                    <a:lstStyle/>
                    <a:p>
                      <a:pPr marL="0" marR="0" lvl="0" indent="0" algn="l">
                        <a:lnSpc>
                          <a:spcPct val="100000"/>
                        </a:lnSpc>
                        <a:spcBef>
                          <a:spcPts val="0"/>
                        </a:spcBef>
                        <a:buNone/>
                        <a:defRPr/>
                      </a:pPr>
                      <a:endParaRPr dirty="0"/>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solidFill>
                      <a:schemeClr val="accent2">
                        <a:alpha val="30000"/>
                      </a:schemeClr>
                    </a:solidFill>
                  </a:tcPr>
                </a:tc>
                <a:tc>
                  <a:txBody>
                    <a:bodyPr/>
                    <a:lstStyle/>
                    <a:p>
                      <a:pPr marL="0" lvl="0" indent="0" algn="l" latinLnBrk="1">
                        <a:lnSpc>
                          <a:spcPct val="100000"/>
                        </a:lnSpc>
                        <a:spcAft>
                          <a:spcPts val="0"/>
                        </a:spcAft>
                      </a:pPr>
                      <a:r>
                        <a:rPr lang="ru-RU"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Специалисты по покраске</a:t>
                      </a:r>
                      <a:endParaRPr lang="en-US" altLang="zh-CN"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0" lvl="0" indent="0" algn="l" latinLnBrk="1">
                        <a:lnSpc>
                          <a:spcPct val="100000"/>
                        </a:lnSpc>
                        <a:spcAft>
                          <a:spcPts val="0"/>
                        </a:spcAft>
                      </a:pPr>
                      <a:r>
                        <a:rPr lang="zh-CN" altLang="en-US"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喷漆技师</a:t>
                      </a:r>
                      <a:endParaRPr sz="11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66767862"/>
                  </a:ext>
                </a:extLst>
              </a:tr>
              <a:tr h="143350">
                <a:tc gridSpan="4">
                  <a:txBody>
                    <a:bodyPr/>
                    <a:lstStyle/>
                    <a:p>
                      <a:pPr marL="0" marR="0" lvl="0" indent="0" algn="l">
                        <a:lnSpc>
                          <a:spcPct val="100000"/>
                        </a:lnSpc>
                        <a:spcBef>
                          <a:spcPts val="0"/>
                        </a:spcBef>
                        <a:buNone/>
                        <a:defRPr/>
                      </a:pPr>
                      <a:endParaRPr sz="1100" b="0" dirty="0">
                        <a:latin typeface="Microsoft YaHei" panose="020B0503020204020204" pitchFamily="34" charset="-122"/>
                        <a:ea typeface="Microsoft YaHei" panose="020B0503020204020204" pitchFamily="34" charset="-122"/>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hMerge="1">
                  <a:txBody>
                    <a:bodyPr/>
                    <a:lstStyle/>
                    <a:p>
                      <a:pPr marL="0" marR="0" lvl="0" indent="0" algn="l">
                        <a:lnSpc>
                          <a:spcPct val="100000"/>
                        </a:lnSpc>
                        <a:spcBef>
                          <a:spcPts val="0"/>
                        </a:spcBef>
                        <a:buNone/>
                        <a:defRPr/>
                      </a:pPr>
                      <a:endParaRPr lang="zh-CN" altLang="en-US" sz="1100" b="0" dirty="0">
                        <a:latin typeface="Microsoft YaHei" panose="020B0503020204020204" pitchFamily="34" charset="-122"/>
                        <a:ea typeface="Microsoft YaHei" panose="020B0503020204020204" pitchFamily="34" charset="-122"/>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2">
                        <a:alpha val="30000"/>
                      </a:schemeClr>
                    </a:solidFill>
                  </a:tcPr>
                </a:tc>
                <a:tc hMerge="1">
                  <a:txBody>
                    <a:bodyPr/>
                    <a:lstStyle/>
                    <a:p>
                      <a:endParaRPr lang="ru-RU"/>
                    </a:p>
                  </a:txBody>
                  <a:tcPr>
                    <a:lnL w="9525" cap="flat" cmpd="sng" algn="ctr">
                      <a:solidFill>
                        <a:schemeClr val="bg1">
                          <a:lumMod val="50000"/>
                        </a:schemeClr>
                      </a:solidFill>
                      <a:prstDash val="solid"/>
                      <a:round/>
                      <a:headEnd type="none" w="med" len="med"/>
                      <a:tailEnd type="none" w="med" len="med"/>
                    </a:lnL>
                    <a:lnT w="9525" cap="flat" cmpd="sng" algn="ctr">
                      <a:solidFill>
                        <a:schemeClr val="bg1">
                          <a:lumMod val="50000"/>
                        </a:schemeClr>
                      </a:solidFill>
                      <a:prstDash val="solid"/>
                      <a:round/>
                      <a:headEnd type="none" w="med" len="med"/>
                      <a:tailEnd type="none" w="med" len="med"/>
                    </a:lnT>
                  </a:tcPr>
                </a:tc>
                <a:tc hMerge="1">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30859573"/>
                  </a:ext>
                </a:extLst>
              </a:tr>
              <a:tr h="566614">
                <a:tc rowSpan="2">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az-Cyrl-AZ" altLang="zh-CN" sz="1100" b="1" dirty="0">
                          <a:solidFill>
                            <a:schemeClr val="bg1"/>
                          </a:solidFill>
                          <a:effectLst/>
                          <a:latin typeface="Microsoft YaHei" panose="020B0503020204020204" pitchFamily="34" charset="-122"/>
                          <a:ea typeface="Microsoft YaHei" panose="020B0503020204020204" pitchFamily="34" charset="-122"/>
                        </a:rPr>
                        <a:t>Текущая работа с брендом</a:t>
                      </a:r>
                      <a:br>
                        <a:rPr lang="az-Cyrl-AZ" altLang="zh-CN" sz="1100" b="1" dirty="0">
                          <a:solidFill>
                            <a:schemeClr val="bg1"/>
                          </a:solidFill>
                          <a:effectLst/>
                          <a:latin typeface="Microsoft YaHei" panose="020B0503020204020204" pitchFamily="34" charset="-122"/>
                          <a:ea typeface="Microsoft YaHei" panose="020B0503020204020204" pitchFamily="34" charset="-122"/>
                        </a:rPr>
                      </a:br>
                      <a:r>
                        <a:rPr lang="zh-CN" altLang="en-US" sz="1100" b="1" dirty="0">
                          <a:solidFill>
                            <a:schemeClr val="bg1"/>
                          </a:solidFill>
                          <a:latin typeface="Microsoft YaHei" panose="020B0503020204020204" pitchFamily="34" charset="-122"/>
                          <a:ea typeface="Microsoft YaHei" panose="020B0503020204020204" pitchFamily="34" charset="-122"/>
                        </a:rPr>
                        <a:t>理想汽车维修情况</a:t>
                      </a:r>
                      <a:endParaRPr sz="1100" b="1" dirty="0">
                        <a:solidFill>
                          <a:schemeClr val="bg1"/>
                        </a:solidFill>
                        <a:latin typeface="Microsoft YaHei" panose="020B0503020204020204" pitchFamily="34" charset="-122"/>
                        <a:ea typeface="Microsoft YaHei" panose="020B0503020204020204" pitchFamily="34" charset="-122"/>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194D48"/>
                    </a:solidFill>
                  </a:tcPr>
                </a:tc>
                <a:tc>
                  <a:txBody>
                    <a:bodyPr/>
                    <a:lstStyle/>
                    <a:p>
                      <a:pPr marL="0" marR="0" lvl="0" indent="0" algn="l">
                        <a:lnSpc>
                          <a:spcPct val="100000"/>
                        </a:lnSpc>
                        <a:spcBef>
                          <a:spcPts val="0"/>
                        </a:spcBef>
                        <a:buNone/>
                        <a:defRPr/>
                      </a:pPr>
                      <a:r>
                        <a:rPr lang="az-Cyrl-AZ" altLang="zh-CN" sz="1100" b="0" dirty="0">
                          <a:solidFill>
                            <a:schemeClr val="tx1"/>
                          </a:solidFill>
                          <a:effectLst/>
                          <a:latin typeface="Microsoft YaHei" panose="020B0503020204020204" pitchFamily="34" charset="-122"/>
                          <a:ea typeface="Microsoft YaHei" panose="020B0503020204020204" pitchFamily="34" charset="-122"/>
                          <a:cs typeface="+mn-cs"/>
                        </a:rPr>
                        <a:t>База клиентов Ли/</a:t>
                      </a:r>
                      <a:r>
                        <a:rPr lang="en-US" altLang="zh-CN" sz="1100" b="0" dirty="0">
                          <a:solidFill>
                            <a:schemeClr val="tx1"/>
                          </a:solidFill>
                          <a:effectLst/>
                          <a:latin typeface="Microsoft YaHei" panose="020B0503020204020204" pitchFamily="34" charset="-122"/>
                          <a:ea typeface="Microsoft YaHei" panose="020B0503020204020204" pitchFamily="34" charset="-122"/>
                          <a:cs typeface="+mn-cs"/>
                        </a:rPr>
                        <a:t>Li </a:t>
                      </a:r>
                    </a:p>
                    <a:p>
                      <a:pPr marL="0" marR="0" lvl="0" indent="0" algn="l">
                        <a:lnSpc>
                          <a:spcPct val="100000"/>
                        </a:lnSpc>
                        <a:spcBef>
                          <a:spcPts val="0"/>
                        </a:spcBef>
                        <a:buNone/>
                        <a:defRPr/>
                      </a:pPr>
                      <a:r>
                        <a:rPr lang="zh-CN" altLang="en-US" sz="1100" b="0" i="0" u="none" strike="noStrike" cap="none" dirty="0">
                          <a:solidFill>
                            <a:schemeClr val="tx1"/>
                          </a:solidFill>
                          <a:latin typeface="Microsoft YaHei" panose="020B0503020204020204" pitchFamily="34" charset="-122"/>
                          <a:ea typeface="Microsoft YaHei" panose="020B0503020204020204" pitchFamily="34" charset="-122"/>
                          <a:cs typeface="微软雅黑"/>
                        </a:rPr>
                        <a:t>理想保有客户数量</a:t>
                      </a:r>
                      <a:endParaRPr lang="zh-CN" altLang="en-US" sz="1100" b="0" dirty="0">
                        <a:latin typeface="Microsoft YaHei" panose="020B0503020204020204" pitchFamily="34" charset="-122"/>
                        <a:ea typeface="Microsoft YaHei" panose="020B0503020204020204" pitchFamily="34" charset="-122"/>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2">
                  <a:txBody>
                    <a:bodyPr/>
                    <a:lstStyle/>
                    <a:p>
                      <a:endParaRPr lang="ru-RU"/>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9525" cap="flat" cmpd="sng" algn="ctr">
                      <a:solidFill>
                        <a:schemeClr val="bg1">
                          <a:lumMod val="50000"/>
                        </a:schemeClr>
                      </a:solidFill>
                      <a:prstDash val="solid"/>
                      <a:round/>
                      <a:headEnd type="none" w="med" len="med"/>
                      <a:tailEnd type="none" w="med" len="med"/>
                    </a:lnB>
                    <a:noFill/>
                  </a:tcPr>
                </a:tc>
                <a:tc hMerge="1">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11362560"/>
                  </a:ext>
                </a:extLst>
              </a:tr>
              <a:tr h="566614">
                <a:tc vMerge="1">
                  <a:txBody>
                    <a:bodyPr/>
                    <a:lstStyle/>
                    <a:p>
                      <a:pPr marL="0" marR="0" lvl="0" indent="0" algn="l">
                        <a:lnSpc>
                          <a:spcPct val="100000"/>
                        </a:lnSpc>
                        <a:spcBef>
                          <a:spcPts val="0"/>
                        </a:spcBef>
                        <a:buNone/>
                        <a:defRPr/>
                      </a:pPr>
                      <a:endParaRPr sz="1100" b="0" dirty="0">
                        <a:latin typeface="Microsoft YaHei" panose="020B0503020204020204" pitchFamily="34" charset="-122"/>
                        <a:ea typeface="Microsoft YaHei" panose="020B0503020204020204" pitchFamily="34" charset="-122"/>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solidFill>
                      <a:schemeClr val="accent2">
                        <a:alpha val="30000"/>
                      </a:schemeClr>
                    </a:solidFill>
                  </a:tcPr>
                </a:tc>
                <a:tc>
                  <a:txBody>
                    <a:bodyPr/>
                    <a:lstStyle/>
                    <a:p>
                      <a:pPr marL="90805" marR="224154" lvl="0" indent="0" algn="l" defTabSz="914400" eaLnBrk="1" fontAlgn="auto" latinLnBrk="0" hangingPunct="1">
                        <a:lnSpc>
                          <a:spcPct val="100000"/>
                        </a:lnSpc>
                        <a:spcBef>
                          <a:spcPts val="290"/>
                        </a:spcBef>
                        <a:spcAft>
                          <a:spcPts val="0"/>
                        </a:spcAft>
                        <a:buClrTx/>
                        <a:buSzTx/>
                        <a:buFontTx/>
                        <a:buNone/>
                        <a:tabLst/>
                        <a:defRPr/>
                      </a:pPr>
                      <a:r>
                        <a:rPr lang="ru-RU" altLang="zh-CN" sz="1100" b="0" dirty="0">
                          <a:solidFill>
                            <a:schemeClr val="tx1"/>
                          </a:solidFill>
                          <a:effectLst/>
                          <a:latin typeface="Microsoft YaHei" panose="020B0503020204020204" pitchFamily="34" charset="-122"/>
                          <a:ea typeface="Microsoft YaHei" panose="020B0503020204020204" pitchFamily="34" charset="-122"/>
                          <a:cs typeface="+mn-cs"/>
                        </a:rPr>
                        <a:t>Количество ремонтных работ автомобилей Ли/</a:t>
                      </a:r>
                      <a:r>
                        <a:rPr lang="en-US" altLang="zh-CN" sz="1100" b="0" dirty="0">
                          <a:solidFill>
                            <a:schemeClr val="tx1"/>
                          </a:solidFill>
                          <a:effectLst/>
                          <a:latin typeface="Microsoft YaHei" panose="020B0503020204020204" pitchFamily="34" charset="-122"/>
                          <a:ea typeface="Microsoft YaHei" panose="020B0503020204020204" pitchFamily="34" charset="-122"/>
                          <a:cs typeface="+mn-cs"/>
                        </a:rPr>
                        <a:t>Li</a:t>
                      </a:r>
                      <a:r>
                        <a:rPr lang="ru-RU" altLang="zh-CN" sz="1100" b="0" dirty="0">
                          <a:solidFill>
                            <a:schemeClr val="tx1"/>
                          </a:solidFill>
                          <a:effectLst/>
                          <a:latin typeface="Microsoft YaHei" panose="020B0503020204020204" pitchFamily="34" charset="-122"/>
                          <a:ea typeface="Microsoft YaHei" panose="020B0503020204020204" pitchFamily="34" charset="-122"/>
                          <a:cs typeface="+mn-cs"/>
                        </a:rPr>
                        <a:t> в месяц</a:t>
                      </a:r>
                      <a:endParaRPr lang="zh-CN" altLang="zh-CN" sz="1100" b="0" dirty="0">
                        <a:solidFill>
                          <a:schemeClr val="tx1"/>
                        </a:solidFill>
                        <a:effectLst/>
                        <a:latin typeface="Microsoft YaHei" panose="020B0503020204020204" pitchFamily="34" charset="-122"/>
                        <a:ea typeface="Microsoft YaHei" panose="020B0503020204020204" pitchFamily="34" charset="-122"/>
                        <a:cs typeface="+mn-cs"/>
                      </a:endParaRPr>
                    </a:p>
                    <a:p>
                      <a:pPr marL="90805" marR="224154" indent="0" algn="l">
                        <a:lnSpc>
                          <a:spcPct val="100000"/>
                        </a:lnSpc>
                        <a:spcBef>
                          <a:spcPts val="290"/>
                        </a:spcBef>
                        <a:defRPr/>
                      </a:pPr>
                      <a:r>
                        <a:rPr lang="zh-CN" altLang="en-US" sz="1100" b="0" i="0" u="none" strike="noStrike" cap="none" spc="-10" dirty="0">
                          <a:solidFill>
                            <a:schemeClr val="tx1"/>
                          </a:solidFill>
                          <a:latin typeface="Microsoft YaHei" panose="020B0503020204020204" pitchFamily="34" charset="-122"/>
                          <a:ea typeface="Microsoft YaHei" panose="020B0503020204020204" pitchFamily="34" charset="-122"/>
                          <a:cs typeface="微软雅黑"/>
                        </a:rPr>
                        <a:t>理想车辆维修台次</a:t>
                      </a:r>
                      <a:r>
                        <a:rPr lang="en-US" altLang="zh-CN" sz="1100" b="0" i="0" u="none" strike="noStrike" cap="none" spc="-10" dirty="0">
                          <a:solidFill>
                            <a:schemeClr val="tx1"/>
                          </a:solidFill>
                          <a:latin typeface="Microsoft YaHei" panose="020B0503020204020204" pitchFamily="34" charset="-122"/>
                          <a:ea typeface="Microsoft YaHei" panose="020B0503020204020204" pitchFamily="34" charset="-122"/>
                          <a:cs typeface="微软雅黑"/>
                        </a:rPr>
                        <a:t>/</a:t>
                      </a:r>
                      <a:r>
                        <a:rPr lang="zh-CN" altLang="en-US" sz="1100" b="0" i="0" u="none" strike="noStrike" cap="none" spc="-10" dirty="0">
                          <a:solidFill>
                            <a:schemeClr val="tx1"/>
                          </a:solidFill>
                          <a:latin typeface="Microsoft YaHei" panose="020B0503020204020204" pitchFamily="34" charset="-122"/>
                          <a:ea typeface="Microsoft YaHei" panose="020B0503020204020204" pitchFamily="34" charset="-122"/>
                          <a:cs typeface="微软雅黑"/>
                        </a:rPr>
                        <a:t>月</a:t>
                      </a:r>
                      <a:endParaRPr lang="en-US" altLang="zh-CN" sz="1100" b="0" i="0" u="none" strike="noStrike" cap="none" spc="-10"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gridSpan="2">
                  <a:txBody>
                    <a:bodyPr/>
                    <a:lstStyle/>
                    <a:p>
                      <a:endParaRPr lang="ru-RU" dirty="0"/>
                    </a:p>
                  </a:txBody>
                  <a:tcPr marL="121920" marR="12192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hMerge="1">
                  <a:txBody>
                    <a:bodyPr/>
                    <a:lstStyle/>
                    <a:p>
                      <a:pPr marL="0" marR="0" lvl="0" indent="0" algn="l">
                        <a:lnSpc>
                          <a:spcPct val="100000"/>
                        </a:lnSpc>
                        <a:spcBef>
                          <a:spcPts val="0"/>
                        </a:spcBef>
                        <a:buNone/>
                        <a:defRPr/>
                      </a:pPr>
                      <a:endParaRPr sz="1100" b="0" i="0" u="none" strike="noStrike" cap="none" dirty="0">
                        <a:solidFill>
                          <a:schemeClr val="tx1"/>
                        </a:solidFill>
                        <a:latin typeface="Microsoft YaHei" panose="020B0503020204020204" pitchFamily="34" charset="-122"/>
                        <a:ea typeface="Microsoft YaHei" panose="020B0503020204020204" pitchFamily="34" charset="-122"/>
                        <a:cs typeface="微软雅黑"/>
                      </a:endParaRPr>
                    </a:p>
                  </a:txBody>
                  <a:tcPr marL="121920" marR="121920" anchor="ctr">
                    <a:lnL w="9525" cap="flat" cmpd="sng" algn="ctr">
                      <a:solidFill>
                        <a:schemeClr val="bg1">
                          <a:lumMod val="50000"/>
                        </a:schemeClr>
                      </a:solidFill>
                      <a:prstDash val="solid"/>
                      <a:round/>
                      <a:headEnd type="none" w="med" len="med"/>
                      <a:tailEnd type="none" w="med" len="med"/>
                    </a:lnL>
                    <a:lnR w="9525" algn="ctr">
                      <a:solidFill>
                        <a:schemeClr val="bg1">
                          <a:lumMod val="50000"/>
                        </a:schemeClr>
                      </a:solidFill>
                    </a:lnR>
                    <a:lnT w="9525" cap="flat" cmpd="sng" algn="ctr">
                      <a:solidFill>
                        <a:schemeClr val="bg1">
                          <a:lumMod val="50000"/>
                        </a:schemeClr>
                      </a:solidFill>
                      <a:prstDash val="solid"/>
                      <a:round/>
                      <a:headEnd type="none" w="med" len="med"/>
                      <a:tailEnd type="none" w="med" len="med"/>
                    </a:lnT>
                    <a:lnB w="9525" algn="ctr">
                      <a:solidFill>
                        <a:schemeClr val="bg1">
                          <a:lumMod val="50000"/>
                        </a:schemeClr>
                      </a:solidFill>
                    </a:lnB>
                    <a:noFill/>
                  </a:tcPr>
                </a:tc>
                <a:extLst>
                  <a:ext uri="{0D108BD9-81ED-4DB2-BD59-A6C34878D82A}">
                    <a16:rowId xmlns:a16="http://schemas.microsoft.com/office/drawing/2014/main" val="2338118620"/>
                  </a:ext>
                </a:extLst>
              </a:tr>
            </a:tbl>
          </a:graphicData>
        </a:graphic>
      </p:graphicFrame>
    </p:spTree>
    <p:extLst>
      <p:ext uri="{BB962C8B-B14F-4D97-AF65-F5344CB8AC3E}">
        <p14:creationId xmlns:p14="http://schemas.microsoft.com/office/powerpoint/2010/main" val="405926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5" name="Shape 45"/>
          <p:cNvSpPr/>
          <p:nvPr/>
        </p:nvSpPr>
        <p:spPr bwMode="auto">
          <a:xfrm>
            <a:off x="756664" y="78459"/>
            <a:ext cx="9275149" cy="926519"/>
          </a:xfrm>
          <a:prstGeom prst="rect">
            <a:avLst/>
          </a:prstGeom>
        </p:spPr>
        <p:txBody>
          <a:bodyPr lIns="91440" tIns="45720" rIns="91440" bIns="45720" anchor="ctr">
            <a:noAutofit/>
          </a:bodyPr>
          <a:lstStyle/>
          <a:p>
            <a:pPr marL="0" indent="0" algn="l">
              <a:lnSpc>
                <a:spcPct val="90000"/>
              </a:lnSpc>
              <a:defRPr/>
            </a:pPr>
            <a:r>
              <a:rPr sz="2200" b="1" dirty="0">
                <a:solidFill>
                  <a:schemeClr val="tx1">
                    <a:lumMod val="85000"/>
                    <a:lumOff val="15000"/>
                  </a:schemeClr>
                </a:solidFill>
                <a:latin typeface="Myriad Pro"/>
                <a:ea typeface="Myriad Pro"/>
                <a:cs typeface="Myriad Pro"/>
              </a:rPr>
              <a:t>КАРТА ГОРОДА </a:t>
            </a:r>
            <a:r>
              <a:rPr lang="ru-RU" sz="2200" b="0" i="0" u="none" strike="noStrike" cap="none" spc="0" dirty="0" err="1">
                <a:solidFill>
                  <a:schemeClr val="tx1">
                    <a:lumMod val="85000"/>
                    <a:lumOff val="15000"/>
                  </a:schemeClr>
                </a:solidFill>
                <a:latin typeface="Myriad Pro"/>
                <a:ea typeface="Myriad Pro"/>
                <a:cs typeface="Myriad Pro"/>
              </a:rPr>
              <a:t>城市地图</a:t>
            </a:r>
            <a:endParaRPr sz="2200" dirty="0">
              <a:solidFill>
                <a:schemeClr val="tx1">
                  <a:lumMod val="85000"/>
                  <a:lumOff val="15000"/>
                </a:schemeClr>
              </a:solidFill>
              <a:latin typeface="Arial Black"/>
              <a:ea typeface="Arial"/>
              <a:cs typeface="Arial"/>
            </a:endParaRPr>
          </a:p>
        </p:txBody>
      </p:sp>
      <p:sp>
        <p:nvSpPr>
          <p:cNvPr id="3" name="文本框 2">
            <a:extLst>
              <a:ext uri="{FF2B5EF4-FFF2-40B4-BE49-F238E27FC236}">
                <a16:creationId xmlns:a16="http://schemas.microsoft.com/office/drawing/2014/main" id="{04E2C217-7E0C-5F30-23FD-D26007099D60}"/>
              </a:ext>
            </a:extLst>
          </p:cNvPr>
          <p:cNvSpPr txBox="1"/>
          <p:nvPr/>
        </p:nvSpPr>
        <p:spPr>
          <a:xfrm>
            <a:off x="104571" y="6273249"/>
            <a:ext cx="11814901" cy="244682"/>
          </a:xfrm>
          <a:prstGeom prst="rect">
            <a:avLst/>
          </a:prstGeom>
          <a:noFill/>
        </p:spPr>
        <p:txBody>
          <a:bodyPr wrap="square">
            <a:spAutoFit/>
          </a:bodyPr>
          <a:lstStyle/>
          <a:p>
            <a:pPr marL="0" indent="0" algn="l">
              <a:lnSpc>
                <a:spcPct val="90000"/>
              </a:lnSpc>
              <a:defRPr/>
            </a:pPr>
            <a:r>
              <a:rPr lang="ru-RU" altLang="zh-CN" sz="1100" dirty="0">
                <a:solidFill>
                  <a:schemeClr val="tx1">
                    <a:lumMod val="85000"/>
                    <a:lumOff val="15000"/>
                  </a:schemeClr>
                </a:solidFill>
                <a:latin typeface="Myriad Pro"/>
                <a:ea typeface="Myriad Pro"/>
                <a:cs typeface="Myriad Pro"/>
              </a:rPr>
              <a:t>(Укажите на карте города месторасположение предлагаемого объекта для автосалона</a:t>
            </a:r>
            <a:r>
              <a:rPr lang="en-US" altLang="zh-CN" sz="1100" dirty="0">
                <a:solidFill>
                  <a:schemeClr val="tx1">
                    <a:lumMod val="85000"/>
                    <a:lumOff val="15000"/>
                  </a:schemeClr>
                </a:solidFill>
                <a:latin typeface="Myriad Pro"/>
                <a:ea typeface="Myriad Pro"/>
                <a:cs typeface="Myriad Pro"/>
              </a:rPr>
              <a:t>. </a:t>
            </a:r>
            <a:r>
              <a:rPr lang="ru-RU" altLang="zh-CN" sz="1100" dirty="0">
                <a:solidFill>
                  <a:schemeClr val="tx1">
                    <a:lumMod val="85000"/>
                    <a:lumOff val="15000"/>
                  </a:schemeClr>
                </a:solidFill>
                <a:latin typeface="Myriad Pro"/>
                <a:ea typeface="Myriad Pro"/>
                <a:cs typeface="Myriad Pro"/>
              </a:rPr>
              <a:t>Укажите расположение брендов конкурентов </a:t>
            </a:r>
            <a:r>
              <a:rPr lang="en-US" altLang="zh-CN" sz="1100" dirty="0">
                <a:solidFill>
                  <a:schemeClr val="tx1">
                    <a:lumMod val="85000"/>
                    <a:lumOff val="15000"/>
                  </a:schemeClr>
                </a:solidFill>
                <a:latin typeface="Myriad Pro"/>
                <a:ea typeface="Myriad Pro"/>
                <a:cs typeface="Myriad Pro"/>
              </a:rPr>
              <a:t>Wey, Tank, </a:t>
            </a:r>
            <a:r>
              <a:rPr lang="en-US" altLang="zh-CN" sz="1100" dirty="0" err="1">
                <a:solidFill>
                  <a:schemeClr val="tx1">
                    <a:lumMod val="85000"/>
                    <a:lumOff val="15000"/>
                  </a:schemeClr>
                </a:solidFill>
                <a:latin typeface="Myriad Pro"/>
                <a:ea typeface="Myriad Pro"/>
                <a:cs typeface="Myriad Pro"/>
              </a:rPr>
              <a:t>Seres</a:t>
            </a:r>
            <a:r>
              <a:rPr lang="en-US" altLang="zh-CN" sz="1100" dirty="0">
                <a:solidFill>
                  <a:schemeClr val="tx1">
                    <a:lumMod val="85000"/>
                    <a:lumOff val="15000"/>
                  </a:schemeClr>
                </a:solidFill>
                <a:latin typeface="Myriad Pro"/>
                <a:ea typeface="Myriad Pro"/>
                <a:cs typeface="Myriad Pro"/>
              </a:rPr>
              <a:t>, </a:t>
            </a:r>
            <a:r>
              <a:rPr lang="ru-RU" altLang="zh-CN" sz="1100" dirty="0" err="1">
                <a:solidFill>
                  <a:schemeClr val="tx1">
                    <a:lumMod val="85000"/>
                    <a:lumOff val="15000"/>
                  </a:schemeClr>
                </a:solidFill>
                <a:latin typeface="Myriad Pro"/>
                <a:ea typeface="Myriad Pro"/>
                <a:cs typeface="Myriad Pro"/>
              </a:rPr>
              <a:t>Аватр</a:t>
            </a:r>
            <a:r>
              <a:rPr lang="ru-RU" altLang="zh-CN" sz="1100" dirty="0">
                <a:solidFill>
                  <a:schemeClr val="tx1">
                    <a:lumMod val="85000"/>
                    <a:lumOff val="15000"/>
                  </a:schemeClr>
                </a:solidFill>
                <a:latin typeface="Myriad Pro"/>
                <a:ea typeface="Myriad Pro"/>
                <a:cs typeface="Myriad Pro"/>
              </a:rPr>
              <a:t>/</a:t>
            </a:r>
            <a:r>
              <a:rPr lang="en-US" altLang="zh-CN" sz="1100" dirty="0" err="1">
                <a:solidFill>
                  <a:schemeClr val="tx1">
                    <a:lumMod val="85000"/>
                    <a:lumOff val="15000"/>
                  </a:schemeClr>
                </a:solidFill>
                <a:latin typeface="Myriad Pro"/>
                <a:ea typeface="Myriad Pro"/>
                <a:cs typeface="Myriad Pro"/>
              </a:rPr>
              <a:t>Avatr</a:t>
            </a:r>
            <a:r>
              <a:rPr lang="en-US" altLang="zh-CN" sz="1100" dirty="0">
                <a:solidFill>
                  <a:schemeClr val="tx1">
                    <a:lumMod val="85000"/>
                    <a:lumOff val="15000"/>
                  </a:schemeClr>
                </a:solidFill>
                <a:latin typeface="Myriad Pro"/>
                <a:ea typeface="Myriad Pro"/>
                <a:cs typeface="Myriad Pro"/>
              </a:rPr>
              <a:t>, </a:t>
            </a:r>
            <a:r>
              <a:rPr lang="en-US" altLang="zh-CN" sz="1100" dirty="0" err="1">
                <a:solidFill>
                  <a:schemeClr val="tx1">
                    <a:lumMod val="85000"/>
                    <a:lumOff val="15000"/>
                  </a:schemeClr>
                </a:solidFill>
                <a:latin typeface="Myriad Pro"/>
                <a:ea typeface="Myriad Pro"/>
                <a:cs typeface="Myriad Pro"/>
              </a:rPr>
              <a:t>Lynk&amp;Co</a:t>
            </a:r>
            <a:r>
              <a:rPr lang="en-US" altLang="zh-CN" sz="1100" dirty="0">
                <a:solidFill>
                  <a:schemeClr val="tx1">
                    <a:lumMod val="85000"/>
                    <a:lumOff val="15000"/>
                  </a:schemeClr>
                </a:solidFill>
                <a:latin typeface="Myriad Pro"/>
                <a:ea typeface="Myriad Pro"/>
                <a:cs typeface="Myriad Pro"/>
              </a:rPr>
              <a:t>) </a:t>
            </a:r>
            <a:endParaRPr lang="en-US" altLang="zh-CN" sz="1100" b="0" i="0" u="none" strike="noStrike" cap="none" spc="0" dirty="0">
              <a:solidFill>
                <a:schemeClr val="tx1">
                  <a:lumMod val="85000"/>
                  <a:lumOff val="15000"/>
                </a:schemeClr>
              </a:solidFill>
              <a:latin typeface="Myriad Pro"/>
              <a:ea typeface="Myriad Pro"/>
              <a:cs typeface="Myriad Pro"/>
            </a:endParaRPr>
          </a:p>
        </p:txBody>
      </p:sp>
      <p:sp>
        <p:nvSpPr>
          <p:cNvPr id="5" name="文本框 4">
            <a:extLst>
              <a:ext uri="{FF2B5EF4-FFF2-40B4-BE49-F238E27FC236}">
                <a16:creationId xmlns:a16="http://schemas.microsoft.com/office/drawing/2014/main" id="{089FC4E1-516F-9F48-BB4C-1B980587AD27}"/>
              </a:ext>
            </a:extLst>
          </p:cNvPr>
          <p:cNvSpPr txBox="1"/>
          <p:nvPr/>
        </p:nvSpPr>
        <p:spPr>
          <a:xfrm>
            <a:off x="0" y="6517931"/>
            <a:ext cx="11357042" cy="261610"/>
          </a:xfrm>
          <a:prstGeom prst="rect">
            <a:avLst/>
          </a:prstGeom>
          <a:noFill/>
        </p:spPr>
        <p:txBody>
          <a:bodyPr wrap="square">
            <a:spAutoFit/>
          </a:bodyPr>
          <a:lstStyle/>
          <a:p>
            <a:r>
              <a:rPr lang="ru-RU" altLang="zh-CN" sz="1100" b="0" i="0" u="none" strike="noStrike" cap="none" spc="0" dirty="0">
                <a:solidFill>
                  <a:schemeClr val="tx1">
                    <a:lumMod val="85000"/>
                    <a:lumOff val="15000"/>
                  </a:schemeClr>
                </a:solidFill>
                <a:latin typeface="Myriad Pro"/>
                <a:ea typeface="Myriad Pro"/>
                <a:cs typeface="Myriad Pro"/>
              </a:rPr>
              <a:t>（</a:t>
            </a:r>
            <a:r>
              <a:rPr lang="ru-RU" altLang="zh-CN" sz="1100" b="0" i="0" u="none" strike="noStrike" cap="none" spc="0" dirty="0" err="1">
                <a:solidFill>
                  <a:schemeClr val="tx1">
                    <a:lumMod val="85000"/>
                    <a:lumOff val="15000"/>
                  </a:schemeClr>
                </a:solidFill>
                <a:latin typeface="Myriad Pro"/>
                <a:ea typeface="Myriad Pro"/>
                <a:cs typeface="Myriad Pro"/>
              </a:rPr>
              <a:t>请在城市地图上标明理想汽车经销店拟建设施的位置。请标明竞争品牌Wey、Tank、Seres、Lynk&amp;Co的位置</a:t>
            </a:r>
            <a:r>
              <a:rPr lang="ru-RU" altLang="zh-CN" sz="1100" b="0" i="0" u="none" strike="noStrike" cap="none" spc="0" dirty="0">
                <a:solidFill>
                  <a:schemeClr val="tx1">
                    <a:lumMod val="85000"/>
                    <a:lumOff val="15000"/>
                  </a:schemeClr>
                </a:solidFill>
                <a:latin typeface="Myriad Pro"/>
                <a:ea typeface="Myriad Pro"/>
                <a:cs typeface="Myriad Pro"/>
              </a:rPr>
              <a:t>）</a:t>
            </a:r>
            <a:endParaRPr lang="zh-CN" alt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 name="Shape 47"/>
          <p:cNvSpPr/>
          <p:nvPr/>
        </p:nvSpPr>
        <p:spPr bwMode="auto">
          <a:xfrm>
            <a:off x="727480" y="311104"/>
            <a:ext cx="9457380" cy="492443"/>
          </a:xfrm>
          <a:prstGeom prst="rect">
            <a:avLst/>
          </a:prstGeom>
        </p:spPr>
        <p:txBody>
          <a:bodyPr lIns="91440" tIns="45720" rIns="91440" bIns="45720" anchor="ctr">
            <a:noAutofit/>
          </a:bodyPr>
          <a:lstStyle/>
          <a:p>
            <a:pPr marL="0" indent="0" algn="l">
              <a:lnSpc>
                <a:spcPct val="90000"/>
              </a:lnSpc>
              <a:defRPr/>
            </a:pPr>
            <a:r>
              <a:rPr sz="2200" b="1" dirty="0">
                <a:solidFill>
                  <a:schemeClr val="tx1">
                    <a:lumMod val="85000"/>
                    <a:lumOff val="15000"/>
                  </a:schemeClr>
                </a:solidFill>
                <a:latin typeface="Myriad Pro"/>
                <a:ea typeface="Myriad Pro"/>
                <a:cs typeface="Myriad Pro"/>
              </a:rPr>
              <a:t>СХЕМА ГЕНЕРАЛЬНОГО ПЛАНА ЗДАНИЯ </a:t>
            </a:r>
            <a:r>
              <a:rPr lang="ru-RU" sz="2200" b="1" i="0" u="none" strike="noStrike" cap="none" spc="0" dirty="0" err="1">
                <a:solidFill>
                  <a:schemeClr val="tx1">
                    <a:lumMod val="85000"/>
                    <a:lumOff val="15000"/>
                  </a:schemeClr>
                </a:solidFill>
                <a:latin typeface="Myriad Pro"/>
                <a:ea typeface="Myriad Pro"/>
                <a:cs typeface="Myriad Pro"/>
              </a:rPr>
              <a:t>建筑总体规划图</a:t>
            </a:r>
            <a:endParaRPr sz="2200" b="1" dirty="0">
              <a:solidFill>
                <a:schemeClr val="tx1">
                  <a:lumMod val="85000"/>
                  <a:lumOff val="15000"/>
                </a:schemeClr>
              </a:solidFill>
              <a:latin typeface="Arial Black"/>
              <a:ea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9" name="Shape 49"/>
          <p:cNvSpPr txBox="1">
            <a:spLocks noGrp="1"/>
          </p:cNvSpPr>
          <p:nvPr>
            <p:ph type="title"/>
          </p:nvPr>
        </p:nvSpPr>
        <p:spPr bwMode="auto">
          <a:xfrm>
            <a:off x="708025" y="273050"/>
            <a:ext cx="11137237" cy="571480"/>
          </a:xfrm>
          <a:prstGeom prst="rect">
            <a:avLst/>
          </a:prstGeom>
        </p:spPr>
        <p:txBody>
          <a:bodyPr lIns="91440" tIns="45720" rIns="91440" bIns="45720" anchor="ctr">
            <a:noAutofit/>
          </a:bodyPr>
          <a:lstStyle/>
          <a:p>
            <a:pPr>
              <a:defRPr/>
            </a:pPr>
            <a:r>
              <a:rPr sz="2200" dirty="0">
                <a:solidFill>
                  <a:schemeClr val="tx1">
                    <a:lumMod val="85000"/>
                    <a:lumOff val="15000"/>
                  </a:schemeClr>
                </a:solidFill>
                <a:latin typeface="Myriad Pro"/>
                <a:ea typeface="Myriad Pro"/>
                <a:cs typeface="Myriad Pro"/>
              </a:rPr>
              <a:t>ПЛАНИРОВКА ДЦ </a:t>
            </a:r>
            <a:r>
              <a:rPr lang="ru-RU" sz="2200" b="1" i="0" u="none" strike="noStrike" cap="none" spc="0" dirty="0" err="1">
                <a:solidFill>
                  <a:schemeClr val="tx1">
                    <a:lumMod val="85000"/>
                    <a:lumOff val="15000"/>
                  </a:schemeClr>
                </a:solidFill>
                <a:latin typeface="Myriad Pro"/>
                <a:ea typeface="Myriad Pro"/>
                <a:cs typeface="Myriad Pro"/>
              </a:rPr>
              <a:t>经销中心布局</a:t>
            </a:r>
            <a:endParaRPr sz="2200" dirty="0"/>
          </a:p>
        </p:txBody>
      </p:sp>
      <p:graphicFrame>
        <p:nvGraphicFramePr>
          <p:cNvPr id="50" name="Table 50"/>
          <p:cNvGraphicFramePr>
            <a:graphicFrameLocks/>
          </p:cNvGraphicFramePr>
          <p:nvPr>
            <p:extLst>
              <p:ext uri="{D42A27DB-BD31-4B8C-83A1-F6EECF244321}">
                <p14:modId xmlns:p14="http://schemas.microsoft.com/office/powerpoint/2010/main" val="1129976035"/>
              </p:ext>
            </p:extLst>
          </p:nvPr>
        </p:nvGraphicFramePr>
        <p:xfrm>
          <a:off x="297436" y="1135049"/>
          <a:ext cx="8332214" cy="2293951"/>
        </p:xfrm>
        <a:graphic>
          <a:graphicData uri="http://schemas.openxmlformats.org/drawingml/2006/table">
            <a:tbl>
              <a:tblPr firstRow="1" bandRow="1"/>
              <a:tblGrid>
                <a:gridCol w="4769864">
                  <a:extLst>
                    <a:ext uri="{9D8B030D-6E8A-4147-A177-3AD203B41FA5}">
                      <a16:colId xmlns:a16="http://schemas.microsoft.com/office/drawing/2014/main" val="20000"/>
                    </a:ext>
                  </a:extLst>
                </a:gridCol>
                <a:gridCol w="3562350">
                  <a:extLst>
                    <a:ext uri="{9D8B030D-6E8A-4147-A177-3AD203B41FA5}">
                      <a16:colId xmlns:a16="http://schemas.microsoft.com/office/drawing/2014/main" val="20001"/>
                    </a:ext>
                  </a:extLst>
                </a:gridCol>
              </a:tblGrid>
              <a:tr h="764650">
                <a:tc>
                  <a:txBody>
                    <a:bodyPr/>
                    <a:lstStyle/>
                    <a:p>
                      <a:pPr marL="90805" marR="224154" indent="0" algn="l">
                        <a:lnSpc>
                          <a:spcPct val="100000"/>
                        </a:lnSpc>
                        <a:spcBef>
                          <a:spcPts val="290"/>
                        </a:spcBef>
                        <a:defRPr/>
                      </a:pPr>
                      <a:r>
                        <a:rPr sz="1400" b="0" spc="-10" dirty="0" err="1">
                          <a:solidFill>
                            <a:schemeClr val="bg1"/>
                          </a:solidFill>
                          <a:latin typeface="微软雅黑"/>
                          <a:ea typeface="微软雅黑"/>
                          <a:cs typeface="微软雅黑"/>
                        </a:rPr>
                        <a:t>Шоурум</a:t>
                      </a:r>
                      <a:r>
                        <a:rPr sz="1400" b="0" spc="-10" dirty="0">
                          <a:solidFill>
                            <a:schemeClr val="bg1"/>
                          </a:solidFill>
                          <a:latin typeface="微软雅黑"/>
                          <a:ea typeface="微软雅黑"/>
                          <a:cs typeface="微软雅黑"/>
                        </a:rPr>
                        <a:t> </a:t>
                      </a:r>
                      <a:r>
                        <a:rPr lang="ru-RU" sz="1400" b="0" i="0" u="none" strike="noStrike" cap="none" spc="-5" dirty="0" err="1">
                          <a:solidFill>
                            <a:schemeClr val="bg1"/>
                          </a:solidFill>
                          <a:latin typeface="微软雅黑"/>
                          <a:ea typeface="微软雅黑"/>
                          <a:cs typeface="微软雅黑"/>
                        </a:rPr>
                        <a:t>展厅</a:t>
                      </a:r>
                      <a:endParaRPr b="0" dirty="0">
                        <a:solidFill>
                          <a:schemeClr val="bg1"/>
                        </a:solidFill>
                      </a:endParaRPr>
                    </a:p>
                    <a:p>
                      <a:pPr algn="l">
                        <a:defRPr/>
                      </a:pPr>
                      <a:r>
                        <a:rPr lang="ru-RU" sz="1400" b="0" spc="-5" dirty="0">
                          <a:solidFill>
                            <a:schemeClr val="bg1"/>
                          </a:solidFill>
                          <a:latin typeface="微软雅黑"/>
                          <a:ea typeface="微软雅黑"/>
                          <a:cs typeface="微软雅黑"/>
                        </a:rPr>
                        <a:t>  </a:t>
                      </a:r>
                      <a:r>
                        <a:rPr sz="1400" b="0" spc="-5" dirty="0">
                          <a:solidFill>
                            <a:schemeClr val="bg1"/>
                          </a:solidFill>
                          <a:latin typeface="微软雅黑"/>
                          <a:ea typeface="微软雅黑"/>
                          <a:cs typeface="微软雅黑"/>
                        </a:rPr>
                        <a:t>(</a:t>
                      </a:r>
                      <a:r>
                        <a:rPr lang="ru-RU" sz="1400" b="0" spc="-5" dirty="0">
                          <a:solidFill>
                            <a:schemeClr val="bg1"/>
                          </a:solidFill>
                          <a:latin typeface="微软雅黑"/>
                          <a:ea typeface="微软雅黑"/>
                          <a:cs typeface="微软雅黑"/>
                        </a:rPr>
                        <a:t>Площадь; </a:t>
                      </a:r>
                      <a:r>
                        <a:rPr sz="1400" b="0" dirty="0" err="1">
                          <a:solidFill>
                            <a:schemeClr val="bg1"/>
                          </a:solidFill>
                          <a:latin typeface="微软雅黑"/>
                          <a:ea typeface="微软雅黑"/>
                          <a:cs typeface="微软雅黑"/>
                        </a:rPr>
                        <a:t>Ра</a:t>
                      </a:r>
                      <a:r>
                        <a:rPr sz="1400" b="0" spc="-5" dirty="0" err="1">
                          <a:solidFill>
                            <a:schemeClr val="bg1"/>
                          </a:solidFill>
                          <a:latin typeface="微软雅黑"/>
                          <a:ea typeface="微软雅黑"/>
                          <a:cs typeface="微软雅黑"/>
                        </a:rPr>
                        <a:t>з</a:t>
                      </a:r>
                      <a:r>
                        <a:rPr sz="1400" b="0" dirty="0" err="1">
                          <a:solidFill>
                            <a:schemeClr val="bg1"/>
                          </a:solidFill>
                          <a:latin typeface="微软雅黑"/>
                          <a:ea typeface="微软雅黑"/>
                          <a:cs typeface="微软雅黑"/>
                        </a:rPr>
                        <a:t>мер</a:t>
                      </a:r>
                      <a:r>
                        <a:rPr sz="1400" b="0" dirty="0">
                          <a:solidFill>
                            <a:schemeClr val="bg1"/>
                          </a:solidFill>
                          <a:latin typeface="微软雅黑"/>
                          <a:ea typeface="微软雅黑"/>
                          <a:cs typeface="微软雅黑"/>
                        </a:rPr>
                        <a:t>: </a:t>
                      </a:r>
                      <a:r>
                        <a:rPr sz="1400" b="0" spc="-5" dirty="0" err="1">
                          <a:solidFill>
                            <a:schemeClr val="bg1"/>
                          </a:solidFill>
                          <a:latin typeface="微软雅黑"/>
                          <a:ea typeface="微软雅黑"/>
                          <a:cs typeface="微软雅黑"/>
                        </a:rPr>
                        <a:t>Длина</a:t>
                      </a:r>
                      <a:r>
                        <a:rPr sz="1400" b="0" dirty="0">
                          <a:solidFill>
                            <a:schemeClr val="bg1"/>
                          </a:solidFill>
                          <a:latin typeface="微软雅黑"/>
                          <a:ea typeface="微软雅黑"/>
                          <a:cs typeface="微软雅黑"/>
                        </a:rPr>
                        <a:t>*</a:t>
                      </a:r>
                      <a:r>
                        <a:rPr sz="1400" b="0" spc="-5" dirty="0" err="1">
                          <a:solidFill>
                            <a:schemeClr val="bg1"/>
                          </a:solidFill>
                          <a:latin typeface="微软雅黑"/>
                          <a:ea typeface="微软雅黑"/>
                          <a:cs typeface="微软雅黑"/>
                        </a:rPr>
                        <a:t>Ширина</a:t>
                      </a:r>
                      <a:r>
                        <a:rPr sz="1400" b="0" spc="-5" dirty="0">
                          <a:solidFill>
                            <a:schemeClr val="bg1"/>
                          </a:solidFill>
                          <a:latin typeface="微软雅黑"/>
                          <a:ea typeface="微软雅黑"/>
                          <a:cs typeface="微软雅黑"/>
                        </a:rPr>
                        <a:t>)</a:t>
                      </a:r>
                      <a:r>
                        <a:rPr lang="ru-RU" sz="1400" b="0" spc="-5" dirty="0">
                          <a:solidFill>
                            <a:schemeClr val="bg1"/>
                          </a:solidFill>
                          <a:latin typeface="微软雅黑"/>
                          <a:ea typeface="微软雅黑"/>
                          <a:cs typeface="微软雅黑"/>
                        </a:rPr>
                        <a:t> </a:t>
                      </a:r>
                      <a:r>
                        <a:rPr lang="ru-RU" sz="1400" b="0" i="0" u="none" strike="noStrike" cap="none" spc="-5" dirty="0">
                          <a:solidFill>
                            <a:schemeClr val="bg1"/>
                          </a:solidFill>
                          <a:latin typeface="微软雅黑"/>
                          <a:ea typeface="微软雅黑"/>
                          <a:cs typeface="微软雅黑"/>
                        </a:rPr>
                        <a:t>(</a:t>
                      </a:r>
                      <a:r>
                        <a:rPr lang="ru-RU" sz="1400" b="0" i="0" u="none" strike="noStrike" cap="none" spc="-5" dirty="0" err="1">
                          <a:solidFill>
                            <a:schemeClr val="bg1"/>
                          </a:solidFill>
                          <a:latin typeface="微软雅黑"/>
                          <a:ea typeface="微软雅黑"/>
                          <a:cs typeface="微软雅黑"/>
                        </a:rPr>
                        <a:t>尺寸：长</a:t>
                      </a:r>
                      <a:r>
                        <a:rPr lang="ru-RU" sz="1400" b="0" i="0" u="none" strike="noStrike" cap="none" spc="-5" dirty="0">
                          <a:solidFill>
                            <a:schemeClr val="bg1"/>
                          </a:solidFill>
                          <a:latin typeface="微软雅黑"/>
                          <a:ea typeface="微软雅黑"/>
                          <a:cs typeface="微软雅黑"/>
                        </a:rPr>
                        <a:t>*宽）</a:t>
                      </a:r>
                      <a:endParaRPr sz="1400" b="0" dirty="0">
                        <a:solidFill>
                          <a:schemeClr val="bg1"/>
                        </a:solidFill>
                        <a:latin typeface="微软雅黑"/>
                        <a:ea typeface="微软雅黑"/>
                        <a:cs typeface="微软雅黑"/>
                      </a:endParaRPr>
                    </a:p>
                  </a:txBody>
                  <a:tcPr marL="0" marR="0" marT="49107" marB="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rgbClr val="194D48"/>
                    </a:solidFill>
                  </a:tcPr>
                </a:tc>
                <a:tc>
                  <a:txBody>
                    <a:bodyPr/>
                    <a:lstStyle/>
                    <a:p>
                      <a:pPr marL="0" marR="0" lvl="0" indent="0" algn="ctr">
                        <a:lnSpc>
                          <a:spcPct val="100000"/>
                        </a:lnSpc>
                        <a:buNone/>
                        <a:defRPr/>
                      </a:pPr>
                      <a:r>
                        <a:rPr sz="1400" b="0" i="0" u="none" strike="noStrike" cap="none" dirty="0">
                          <a:solidFill>
                            <a:schemeClr val="bg1"/>
                          </a:solidFill>
                          <a:latin typeface="Arial"/>
                          <a:ea typeface="Arial"/>
                          <a:cs typeface="Arial"/>
                        </a:rPr>
                        <a:t>  м</a:t>
                      </a:r>
                      <a:r>
                        <a:rPr sz="1400" b="0" i="0" u="none" strike="noStrike" cap="none" baseline="30000" dirty="0">
                          <a:solidFill>
                            <a:schemeClr val="bg1"/>
                          </a:solidFill>
                          <a:latin typeface="Arial"/>
                          <a:ea typeface="Arial"/>
                          <a:cs typeface="Arial"/>
                        </a:rPr>
                        <a:t>2</a:t>
                      </a:r>
                      <a:r>
                        <a:rPr sz="1400" b="0" i="0" u="none" strike="noStrike" cap="none" dirty="0">
                          <a:solidFill>
                            <a:schemeClr val="bg1"/>
                          </a:solidFill>
                          <a:latin typeface="Arial"/>
                          <a:ea typeface="Arial"/>
                          <a:cs typeface="Arial"/>
                        </a:rPr>
                        <a:t> </a:t>
                      </a:r>
                      <a:endParaRPr dirty="0">
                        <a:solidFill>
                          <a:schemeClr val="bg1"/>
                        </a:solidFill>
                      </a:endParaRPr>
                    </a:p>
                    <a:p>
                      <a:pPr marL="0" marR="0" lvl="0" indent="0" algn="ctr">
                        <a:lnSpc>
                          <a:spcPct val="100000"/>
                        </a:lnSpc>
                        <a:buNone/>
                        <a:defRPr/>
                      </a:pPr>
                      <a:r>
                        <a:rPr sz="1400" b="0" i="0" u="none" strike="noStrike" cap="none" dirty="0">
                          <a:solidFill>
                            <a:schemeClr val="bg1"/>
                          </a:solidFill>
                          <a:latin typeface="Arial"/>
                          <a:ea typeface="Arial"/>
                          <a:cs typeface="Arial"/>
                        </a:rPr>
                        <a:t>( m x m)</a:t>
                      </a:r>
                      <a:endParaRPr dirty="0">
                        <a:solidFill>
                          <a:schemeClr val="bg1"/>
                        </a:solidFill>
                      </a:endParaRPr>
                    </a:p>
                  </a:txBody>
                  <a:tcPr marT="34290" marB="3429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chemeClr val="bg1"/>
                    </a:solidFill>
                  </a:tcPr>
                </a:tc>
                <a:extLst>
                  <a:ext uri="{0D108BD9-81ED-4DB2-BD59-A6C34878D82A}">
                    <a16:rowId xmlns:a16="http://schemas.microsoft.com/office/drawing/2014/main" val="10000"/>
                  </a:ext>
                </a:extLst>
              </a:tr>
              <a:tr h="764650">
                <a:tc>
                  <a:txBody>
                    <a:bodyPr/>
                    <a:lstStyle/>
                    <a:p>
                      <a:pPr>
                        <a:defRPr/>
                      </a:pPr>
                      <a:r>
                        <a:rPr lang="ru-RU" sz="1400" b="0" spc="-5" dirty="0">
                          <a:solidFill>
                            <a:schemeClr val="bg1"/>
                          </a:solidFill>
                          <a:latin typeface="微软雅黑"/>
                          <a:ea typeface="微软雅黑"/>
                          <a:cs typeface="微软雅黑"/>
                        </a:rPr>
                        <a:t>  </a:t>
                      </a:r>
                      <a:r>
                        <a:rPr sz="1400" b="0" spc="-5" dirty="0" err="1">
                          <a:solidFill>
                            <a:schemeClr val="bg1"/>
                          </a:solidFill>
                          <a:latin typeface="微软雅黑"/>
                          <a:ea typeface="微软雅黑"/>
                          <a:cs typeface="微软雅黑"/>
                        </a:rPr>
                        <a:t>Слеса</a:t>
                      </a:r>
                      <a:r>
                        <a:rPr sz="1400" b="0" dirty="0" err="1">
                          <a:solidFill>
                            <a:schemeClr val="bg1"/>
                          </a:solidFill>
                          <a:latin typeface="微软雅黑"/>
                          <a:ea typeface="微软雅黑"/>
                          <a:cs typeface="微软雅黑"/>
                        </a:rPr>
                        <a:t>р</a:t>
                      </a:r>
                      <a:r>
                        <a:rPr sz="1400" b="0" spc="-10" dirty="0" err="1">
                          <a:solidFill>
                            <a:schemeClr val="bg1"/>
                          </a:solidFill>
                          <a:latin typeface="微软雅黑"/>
                          <a:ea typeface="微软雅黑"/>
                          <a:cs typeface="微软雅黑"/>
                        </a:rPr>
                        <a:t>н</a:t>
                      </a:r>
                      <a:r>
                        <a:rPr sz="1400" b="0" dirty="0" err="1">
                          <a:solidFill>
                            <a:schemeClr val="bg1"/>
                          </a:solidFill>
                          <a:latin typeface="微软雅黑"/>
                          <a:ea typeface="微软雅黑"/>
                          <a:cs typeface="微软雅黑"/>
                        </a:rPr>
                        <a:t>ый</a:t>
                      </a:r>
                      <a:r>
                        <a:rPr sz="1400" b="0" dirty="0">
                          <a:solidFill>
                            <a:schemeClr val="bg1"/>
                          </a:solidFill>
                          <a:latin typeface="微软雅黑"/>
                          <a:ea typeface="微软雅黑"/>
                          <a:cs typeface="微软雅黑"/>
                        </a:rPr>
                        <a:t> </a:t>
                      </a:r>
                      <a:r>
                        <a:rPr sz="1400" b="0" spc="-15" dirty="0" err="1">
                          <a:solidFill>
                            <a:schemeClr val="bg1"/>
                          </a:solidFill>
                          <a:latin typeface="微软雅黑"/>
                          <a:ea typeface="微软雅黑"/>
                          <a:cs typeface="微软雅黑"/>
                        </a:rPr>
                        <a:t>ц</a:t>
                      </a:r>
                      <a:r>
                        <a:rPr sz="1400" b="0" dirty="0" err="1">
                          <a:solidFill>
                            <a:schemeClr val="bg1"/>
                          </a:solidFill>
                          <a:latin typeface="微软雅黑"/>
                          <a:ea typeface="微软雅黑"/>
                          <a:cs typeface="微软雅黑"/>
                        </a:rPr>
                        <a:t>ех</a:t>
                      </a:r>
                      <a:r>
                        <a:rPr sz="1400" b="0" dirty="0">
                          <a:solidFill>
                            <a:schemeClr val="bg1"/>
                          </a:solidFill>
                          <a:latin typeface="微软雅黑"/>
                          <a:ea typeface="微软雅黑"/>
                          <a:cs typeface="微软雅黑"/>
                        </a:rPr>
                        <a:t> </a:t>
                      </a:r>
                      <a:r>
                        <a:rPr lang="ru-RU" sz="1400" b="0" i="0" u="none" strike="noStrike" cap="none" spc="-5" dirty="0" err="1">
                          <a:solidFill>
                            <a:schemeClr val="bg1"/>
                          </a:solidFill>
                          <a:latin typeface="微软雅黑"/>
                          <a:ea typeface="微软雅黑"/>
                          <a:cs typeface="微软雅黑"/>
                        </a:rPr>
                        <a:t>维修车间</a:t>
                      </a:r>
                      <a:endParaRPr sz="1400" b="0" i="0" u="none" strike="noStrike" cap="none" spc="-5" dirty="0">
                        <a:solidFill>
                          <a:schemeClr val="bg1"/>
                        </a:solidFill>
                        <a:latin typeface="微软雅黑"/>
                        <a:cs typeface="微软雅黑"/>
                      </a:endParaRPr>
                    </a:p>
                    <a:p>
                      <a:pPr marL="90805" marR="149860" indent="0">
                        <a:lnSpc>
                          <a:spcPct val="100000"/>
                        </a:lnSpc>
                        <a:spcBef>
                          <a:spcPts val="290"/>
                        </a:spcBef>
                        <a:defRPr/>
                      </a:pPr>
                      <a:r>
                        <a:rPr sz="1400" b="0" spc="-5" dirty="0">
                          <a:solidFill>
                            <a:schemeClr val="bg1"/>
                          </a:solidFill>
                          <a:latin typeface="微软雅黑"/>
                          <a:ea typeface="微软雅黑"/>
                          <a:cs typeface="微软雅黑"/>
                        </a:rPr>
                        <a:t>(</a:t>
                      </a:r>
                      <a:r>
                        <a:rPr lang="ru-RU" sz="1400" b="0" spc="-5" dirty="0">
                          <a:solidFill>
                            <a:schemeClr val="bg1"/>
                          </a:solidFill>
                          <a:latin typeface="微软雅黑"/>
                          <a:ea typeface="微软雅黑"/>
                          <a:cs typeface="微软雅黑"/>
                        </a:rPr>
                        <a:t>Площадь; </a:t>
                      </a:r>
                      <a:r>
                        <a:rPr sz="1400" b="0" spc="-5" dirty="0" err="1">
                          <a:solidFill>
                            <a:schemeClr val="bg1"/>
                          </a:solidFill>
                          <a:latin typeface="微软雅黑"/>
                          <a:ea typeface="微软雅黑"/>
                          <a:cs typeface="微软雅黑"/>
                        </a:rPr>
                        <a:t>Размер</a:t>
                      </a:r>
                      <a:r>
                        <a:rPr sz="1400" b="0" dirty="0">
                          <a:solidFill>
                            <a:schemeClr val="bg1"/>
                          </a:solidFill>
                          <a:latin typeface="微软雅黑"/>
                          <a:ea typeface="微软雅黑"/>
                          <a:cs typeface="微软雅黑"/>
                        </a:rPr>
                        <a:t>: </a:t>
                      </a:r>
                      <a:r>
                        <a:rPr sz="1400" b="0" spc="-5" dirty="0" err="1">
                          <a:solidFill>
                            <a:schemeClr val="bg1"/>
                          </a:solidFill>
                          <a:latin typeface="微软雅黑"/>
                          <a:ea typeface="微软雅黑"/>
                          <a:cs typeface="微软雅黑"/>
                        </a:rPr>
                        <a:t>Длина</a:t>
                      </a:r>
                      <a:r>
                        <a:rPr sz="1400" b="0" spc="10" dirty="0">
                          <a:solidFill>
                            <a:schemeClr val="bg1"/>
                          </a:solidFill>
                          <a:latin typeface="微软雅黑"/>
                          <a:ea typeface="微软雅黑"/>
                          <a:cs typeface="微软雅黑"/>
                        </a:rPr>
                        <a:t> </a:t>
                      </a:r>
                      <a:r>
                        <a:rPr sz="1400" b="0" dirty="0">
                          <a:solidFill>
                            <a:schemeClr val="bg1"/>
                          </a:solidFill>
                          <a:latin typeface="微软雅黑"/>
                          <a:ea typeface="微软雅黑"/>
                          <a:cs typeface="微软雅黑"/>
                        </a:rPr>
                        <a:t>*</a:t>
                      </a:r>
                      <a:r>
                        <a:rPr sz="1400" b="0" spc="-5" dirty="0" err="1">
                          <a:solidFill>
                            <a:schemeClr val="bg1"/>
                          </a:solidFill>
                          <a:latin typeface="微软雅黑"/>
                          <a:ea typeface="微软雅黑"/>
                          <a:cs typeface="微软雅黑"/>
                        </a:rPr>
                        <a:t>Ширина</a:t>
                      </a:r>
                      <a:r>
                        <a:rPr sz="1400" b="0" spc="-5" dirty="0">
                          <a:solidFill>
                            <a:schemeClr val="bg1"/>
                          </a:solidFill>
                          <a:latin typeface="微软雅黑"/>
                          <a:ea typeface="微软雅黑"/>
                          <a:cs typeface="微软雅黑"/>
                        </a:rPr>
                        <a:t>)</a:t>
                      </a:r>
                      <a:r>
                        <a:rPr lang="ru-RU" sz="1400" b="0" i="0" u="none" strike="noStrike" cap="none" spc="-5" dirty="0">
                          <a:solidFill>
                            <a:schemeClr val="bg1"/>
                          </a:solidFill>
                          <a:latin typeface="微软雅黑"/>
                          <a:ea typeface="微软雅黑"/>
                          <a:cs typeface="微软雅黑"/>
                        </a:rPr>
                        <a:t>（</a:t>
                      </a:r>
                      <a:r>
                        <a:rPr lang="ru-RU" sz="1400" b="0" i="0" u="none" strike="noStrike" cap="none" spc="-5" dirty="0" err="1">
                          <a:solidFill>
                            <a:schemeClr val="bg1"/>
                          </a:solidFill>
                          <a:latin typeface="微软雅黑"/>
                          <a:ea typeface="微软雅黑"/>
                          <a:cs typeface="微软雅黑"/>
                        </a:rPr>
                        <a:t>尺寸：长</a:t>
                      </a:r>
                      <a:r>
                        <a:rPr lang="ru-RU" sz="1400" b="0" i="0" u="none" strike="noStrike" cap="none" spc="-5" dirty="0">
                          <a:solidFill>
                            <a:schemeClr val="bg1"/>
                          </a:solidFill>
                          <a:latin typeface="微软雅黑"/>
                          <a:ea typeface="微软雅黑"/>
                          <a:cs typeface="微软雅黑"/>
                        </a:rPr>
                        <a:t>*</a:t>
                      </a:r>
                      <a:r>
                        <a:rPr lang="ru-RU" sz="1400" b="0" i="0" u="none" strike="noStrike" cap="none" spc="-5" dirty="0" err="1">
                          <a:solidFill>
                            <a:schemeClr val="bg1"/>
                          </a:solidFill>
                          <a:latin typeface="微软雅黑"/>
                          <a:ea typeface="微软雅黑"/>
                          <a:cs typeface="微软雅黑"/>
                        </a:rPr>
                        <a:t>宽</a:t>
                      </a:r>
                      <a:r>
                        <a:rPr lang="ru-RU" sz="1400" b="0" i="0" u="none" strike="noStrike" cap="none" spc="-5" dirty="0">
                          <a:solidFill>
                            <a:schemeClr val="bg1"/>
                          </a:solidFill>
                          <a:latin typeface="微软雅黑"/>
                          <a:ea typeface="微软雅黑"/>
                          <a:cs typeface="微软雅黑"/>
                        </a:rPr>
                        <a:t>）</a:t>
                      </a:r>
                      <a:endParaRPr sz="1400" b="0" dirty="0">
                        <a:solidFill>
                          <a:schemeClr val="bg1"/>
                        </a:solidFill>
                        <a:latin typeface="微软雅黑"/>
                        <a:ea typeface="微软雅黑"/>
                        <a:cs typeface="微软雅黑"/>
                      </a:endParaRPr>
                    </a:p>
                  </a:txBody>
                  <a:tcPr marL="0" marR="0" marT="49107" marB="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rgbClr val="194D48"/>
                    </a:solidFill>
                  </a:tcPr>
                </a:tc>
                <a:tc>
                  <a:txBody>
                    <a:bodyPr/>
                    <a:lstStyle/>
                    <a:p>
                      <a:pPr marL="0" marR="0" lvl="0" indent="0" algn="ctr">
                        <a:lnSpc>
                          <a:spcPct val="100000"/>
                        </a:lnSpc>
                        <a:buNone/>
                        <a:defRPr/>
                      </a:pPr>
                      <a:r>
                        <a:rPr sz="1400" b="0" i="0" u="none" strike="noStrike" cap="none">
                          <a:solidFill>
                            <a:schemeClr val="bg1"/>
                          </a:solidFill>
                          <a:latin typeface="Arial"/>
                          <a:ea typeface="Arial"/>
                          <a:cs typeface="Arial"/>
                        </a:rPr>
                        <a:t> м</a:t>
                      </a:r>
                      <a:r>
                        <a:rPr sz="1400" b="0" i="0" u="none" strike="noStrike" cap="none" baseline="30000">
                          <a:solidFill>
                            <a:schemeClr val="bg1"/>
                          </a:solidFill>
                          <a:latin typeface="Arial"/>
                          <a:ea typeface="Arial"/>
                          <a:cs typeface="Arial"/>
                        </a:rPr>
                        <a:t>2</a:t>
                      </a:r>
                      <a:r>
                        <a:rPr sz="1400" b="0" i="0" u="none" strike="noStrike" cap="none">
                          <a:solidFill>
                            <a:schemeClr val="bg1"/>
                          </a:solidFill>
                          <a:latin typeface="Arial"/>
                          <a:ea typeface="Arial"/>
                          <a:cs typeface="Arial"/>
                        </a:rPr>
                        <a:t> </a:t>
                      </a:r>
                      <a:endParaRPr>
                        <a:solidFill>
                          <a:schemeClr val="bg1"/>
                        </a:solidFill>
                      </a:endParaRPr>
                    </a:p>
                    <a:p>
                      <a:pPr marL="0" marR="0" lvl="0" indent="0" algn="ctr">
                        <a:lnSpc>
                          <a:spcPct val="100000"/>
                        </a:lnSpc>
                        <a:buNone/>
                        <a:defRPr/>
                      </a:pPr>
                      <a:r>
                        <a:rPr sz="1400" b="0" i="0" u="none" strike="noStrike" cap="none">
                          <a:solidFill>
                            <a:schemeClr val="bg1"/>
                          </a:solidFill>
                          <a:latin typeface="Arial"/>
                          <a:ea typeface="Arial"/>
                          <a:cs typeface="Arial"/>
                        </a:rPr>
                        <a:t>( m x m)</a:t>
                      </a:r>
                      <a:endParaRPr>
                        <a:solidFill>
                          <a:schemeClr val="bg1"/>
                        </a:solidFill>
                      </a:endParaRPr>
                    </a:p>
                  </a:txBody>
                  <a:tcPr marT="34290" marB="3429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chemeClr val="bg1"/>
                    </a:solidFill>
                  </a:tcPr>
                </a:tc>
                <a:extLst>
                  <a:ext uri="{0D108BD9-81ED-4DB2-BD59-A6C34878D82A}">
                    <a16:rowId xmlns:a16="http://schemas.microsoft.com/office/drawing/2014/main" val="10001"/>
                  </a:ext>
                </a:extLst>
              </a:tr>
              <a:tr h="764651">
                <a:tc>
                  <a:txBody>
                    <a:bodyPr/>
                    <a:lstStyle/>
                    <a:p>
                      <a:pPr marL="90805" marR="168275" indent="0">
                        <a:lnSpc>
                          <a:spcPct val="110100"/>
                        </a:lnSpc>
                        <a:spcBef>
                          <a:spcPts val="145"/>
                        </a:spcBef>
                        <a:defRPr/>
                      </a:pPr>
                      <a:r>
                        <a:rPr sz="1400" b="0" spc="-10" dirty="0" err="1">
                          <a:solidFill>
                            <a:schemeClr val="bg1"/>
                          </a:solidFill>
                          <a:latin typeface="微软雅黑"/>
                          <a:ea typeface="微软雅黑"/>
                          <a:cs typeface="微软雅黑"/>
                        </a:rPr>
                        <a:t>Кузовной</a:t>
                      </a:r>
                      <a:r>
                        <a:rPr sz="1400" b="0" spc="-10" dirty="0">
                          <a:solidFill>
                            <a:schemeClr val="bg1"/>
                          </a:solidFill>
                          <a:latin typeface="微软雅黑"/>
                          <a:ea typeface="微软雅黑"/>
                          <a:cs typeface="微软雅黑"/>
                        </a:rPr>
                        <a:t> </a:t>
                      </a:r>
                      <a:r>
                        <a:rPr sz="1400" b="0" spc="-5" dirty="0" err="1">
                          <a:solidFill>
                            <a:schemeClr val="bg1"/>
                          </a:solidFill>
                          <a:latin typeface="微软雅黑"/>
                          <a:ea typeface="微软雅黑"/>
                          <a:cs typeface="微软雅黑"/>
                        </a:rPr>
                        <a:t>цех</a:t>
                      </a:r>
                      <a:r>
                        <a:rPr sz="1400" b="0" spc="-5" dirty="0">
                          <a:solidFill>
                            <a:schemeClr val="bg1"/>
                          </a:solidFill>
                          <a:latin typeface="微软雅黑"/>
                          <a:ea typeface="微软雅黑"/>
                          <a:cs typeface="微软雅黑"/>
                        </a:rPr>
                        <a:t> </a:t>
                      </a:r>
                      <a:r>
                        <a:rPr sz="1400" b="0" dirty="0">
                          <a:solidFill>
                            <a:schemeClr val="bg1"/>
                          </a:solidFill>
                          <a:latin typeface="微软雅黑"/>
                          <a:ea typeface="微软雅黑"/>
                          <a:cs typeface="微软雅黑"/>
                        </a:rPr>
                        <a:t> </a:t>
                      </a:r>
                      <a:r>
                        <a:rPr lang="ru-RU" sz="1400" b="0" i="0" u="none" strike="noStrike" cap="none" spc="0" dirty="0" err="1">
                          <a:solidFill>
                            <a:schemeClr val="bg1"/>
                          </a:solidFill>
                          <a:latin typeface="微软雅黑"/>
                          <a:ea typeface="微软雅黑"/>
                          <a:cs typeface="微软雅黑"/>
                        </a:rPr>
                        <a:t>钣喷车间</a:t>
                      </a:r>
                      <a:endParaRPr b="0" dirty="0">
                        <a:solidFill>
                          <a:schemeClr val="bg1"/>
                        </a:solidFill>
                      </a:endParaRPr>
                    </a:p>
                    <a:p>
                      <a:pPr marL="90805" marR="168275" indent="0">
                        <a:lnSpc>
                          <a:spcPct val="110100"/>
                        </a:lnSpc>
                        <a:spcBef>
                          <a:spcPts val="145"/>
                        </a:spcBef>
                        <a:defRPr/>
                      </a:pPr>
                      <a:r>
                        <a:rPr sz="1400" b="0" spc="-5" dirty="0">
                          <a:solidFill>
                            <a:schemeClr val="bg1"/>
                          </a:solidFill>
                          <a:latin typeface="微软雅黑"/>
                          <a:ea typeface="微软雅黑"/>
                          <a:cs typeface="微软雅黑"/>
                        </a:rPr>
                        <a:t>(</a:t>
                      </a:r>
                      <a:r>
                        <a:rPr lang="ru-RU" sz="1400" b="0" spc="-5" dirty="0">
                          <a:solidFill>
                            <a:schemeClr val="bg1"/>
                          </a:solidFill>
                          <a:latin typeface="微软雅黑"/>
                          <a:ea typeface="微软雅黑"/>
                          <a:cs typeface="微软雅黑"/>
                        </a:rPr>
                        <a:t>Площадь; </a:t>
                      </a:r>
                      <a:r>
                        <a:rPr sz="1400" b="0" spc="-5" dirty="0" err="1">
                          <a:solidFill>
                            <a:schemeClr val="bg1"/>
                          </a:solidFill>
                          <a:latin typeface="微软雅黑"/>
                          <a:ea typeface="微软雅黑"/>
                          <a:cs typeface="微软雅黑"/>
                        </a:rPr>
                        <a:t>Размер</a:t>
                      </a:r>
                      <a:r>
                        <a:rPr sz="1400" b="0" dirty="0">
                          <a:solidFill>
                            <a:schemeClr val="bg1"/>
                          </a:solidFill>
                          <a:latin typeface="微软雅黑"/>
                          <a:ea typeface="微软雅黑"/>
                          <a:cs typeface="微软雅黑"/>
                        </a:rPr>
                        <a:t>: </a:t>
                      </a:r>
                      <a:r>
                        <a:rPr sz="1400" b="0" spc="-5" dirty="0" err="1">
                          <a:solidFill>
                            <a:schemeClr val="bg1"/>
                          </a:solidFill>
                          <a:latin typeface="微软雅黑"/>
                          <a:ea typeface="微软雅黑"/>
                          <a:cs typeface="微软雅黑"/>
                        </a:rPr>
                        <a:t>Длина</a:t>
                      </a:r>
                      <a:r>
                        <a:rPr sz="1400" b="0" dirty="0">
                          <a:solidFill>
                            <a:schemeClr val="bg1"/>
                          </a:solidFill>
                          <a:latin typeface="微软雅黑"/>
                          <a:ea typeface="微软雅黑"/>
                          <a:cs typeface="微软雅黑"/>
                        </a:rPr>
                        <a:t>*</a:t>
                      </a:r>
                      <a:r>
                        <a:rPr sz="1400" b="0" spc="-5" dirty="0" err="1">
                          <a:solidFill>
                            <a:schemeClr val="bg1"/>
                          </a:solidFill>
                          <a:latin typeface="微软雅黑"/>
                          <a:ea typeface="微软雅黑"/>
                          <a:cs typeface="微软雅黑"/>
                        </a:rPr>
                        <a:t>Ширина</a:t>
                      </a:r>
                      <a:r>
                        <a:rPr sz="1400" b="0" spc="-5" dirty="0">
                          <a:solidFill>
                            <a:schemeClr val="bg1"/>
                          </a:solidFill>
                          <a:latin typeface="微软雅黑"/>
                          <a:ea typeface="微软雅黑"/>
                          <a:cs typeface="微软雅黑"/>
                        </a:rPr>
                        <a:t>)（</a:t>
                      </a:r>
                      <a:r>
                        <a:rPr lang="ru-RU" sz="1400" b="0" i="0" u="none" strike="noStrike" cap="none" spc="-5" dirty="0" err="1">
                          <a:solidFill>
                            <a:schemeClr val="bg1"/>
                          </a:solidFill>
                          <a:latin typeface="微软雅黑"/>
                          <a:ea typeface="微软雅黑"/>
                          <a:cs typeface="微软雅黑"/>
                        </a:rPr>
                        <a:t>尺寸：长</a:t>
                      </a:r>
                      <a:r>
                        <a:rPr lang="ru-RU" sz="1400" b="0" i="0" u="none" strike="noStrike" cap="none" spc="-5" dirty="0">
                          <a:solidFill>
                            <a:schemeClr val="bg1"/>
                          </a:solidFill>
                          <a:latin typeface="微软雅黑"/>
                          <a:ea typeface="微软雅黑"/>
                          <a:cs typeface="微软雅黑"/>
                        </a:rPr>
                        <a:t>*</a:t>
                      </a:r>
                      <a:r>
                        <a:rPr lang="ru-RU" sz="1400" b="0" i="0" u="none" strike="noStrike" cap="none" spc="-5" dirty="0" err="1">
                          <a:solidFill>
                            <a:schemeClr val="bg1"/>
                          </a:solidFill>
                          <a:latin typeface="微软雅黑"/>
                          <a:ea typeface="微软雅黑"/>
                          <a:cs typeface="微软雅黑"/>
                        </a:rPr>
                        <a:t>宽</a:t>
                      </a:r>
                      <a:r>
                        <a:rPr lang="ru-RU" sz="1400" b="0" i="0" u="none" strike="noStrike" cap="none" spc="-5" dirty="0">
                          <a:solidFill>
                            <a:schemeClr val="bg1"/>
                          </a:solidFill>
                          <a:latin typeface="微软雅黑"/>
                          <a:ea typeface="微软雅黑"/>
                          <a:cs typeface="微软雅黑"/>
                        </a:rPr>
                        <a:t>）</a:t>
                      </a:r>
                      <a:endParaRPr sz="1400" b="0" dirty="0">
                        <a:solidFill>
                          <a:schemeClr val="bg1"/>
                        </a:solidFill>
                        <a:latin typeface="微软雅黑"/>
                        <a:ea typeface="微软雅黑"/>
                        <a:cs typeface="微软雅黑"/>
                      </a:endParaRPr>
                    </a:p>
                  </a:txBody>
                  <a:tcPr marL="0" marR="0" marT="24553" marB="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rgbClr val="194D48"/>
                    </a:solidFill>
                  </a:tcPr>
                </a:tc>
                <a:tc>
                  <a:txBody>
                    <a:bodyPr/>
                    <a:lstStyle/>
                    <a:p>
                      <a:pPr marL="0" marR="0" lvl="0" indent="0" algn="ctr">
                        <a:lnSpc>
                          <a:spcPct val="100000"/>
                        </a:lnSpc>
                        <a:buNone/>
                        <a:defRPr/>
                      </a:pPr>
                      <a:r>
                        <a:rPr sz="1400" b="0" i="0" u="none" strike="noStrike" cap="none" dirty="0">
                          <a:solidFill>
                            <a:schemeClr val="bg1"/>
                          </a:solidFill>
                          <a:latin typeface="Arial"/>
                          <a:ea typeface="Arial"/>
                          <a:cs typeface="Arial"/>
                        </a:rPr>
                        <a:t> м</a:t>
                      </a:r>
                      <a:r>
                        <a:rPr sz="1400" b="0" i="0" u="none" strike="noStrike" cap="none" baseline="30000" dirty="0">
                          <a:solidFill>
                            <a:schemeClr val="bg1"/>
                          </a:solidFill>
                          <a:latin typeface="Arial"/>
                          <a:ea typeface="Arial"/>
                          <a:cs typeface="Arial"/>
                        </a:rPr>
                        <a:t>2</a:t>
                      </a:r>
                      <a:r>
                        <a:rPr sz="1400" b="0" i="0" u="none" strike="noStrike" cap="none" dirty="0">
                          <a:solidFill>
                            <a:schemeClr val="bg1"/>
                          </a:solidFill>
                          <a:latin typeface="Arial"/>
                          <a:ea typeface="Arial"/>
                          <a:cs typeface="Arial"/>
                        </a:rPr>
                        <a:t> </a:t>
                      </a:r>
                      <a:endParaRPr dirty="0">
                        <a:solidFill>
                          <a:schemeClr val="bg1"/>
                        </a:solidFill>
                      </a:endParaRPr>
                    </a:p>
                    <a:p>
                      <a:pPr marL="0" marR="0" lvl="0" indent="0" algn="ctr">
                        <a:lnSpc>
                          <a:spcPct val="100000"/>
                        </a:lnSpc>
                        <a:buNone/>
                        <a:defRPr/>
                      </a:pPr>
                      <a:r>
                        <a:rPr sz="1400" b="0" i="0" u="none" strike="noStrike" cap="none" dirty="0">
                          <a:solidFill>
                            <a:schemeClr val="bg1"/>
                          </a:solidFill>
                          <a:latin typeface="Arial"/>
                          <a:ea typeface="Arial"/>
                          <a:cs typeface="Arial"/>
                        </a:rPr>
                        <a:t>( m x m)</a:t>
                      </a:r>
                      <a:endParaRPr dirty="0">
                        <a:solidFill>
                          <a:schemeClr val="bg1"/>
                        </a:solidFill>
                      </a:endParaRPr>
                    </a:p>
                  </a:txBody>
                  <a:tcPr marT="34290" marB="34290" anchor="ctr">
                    <a:lnL w="9525" algn="ctr">
                      <a:solidFill>
                        <a:srgbClr val="7E7E7E"/>
                      </a:solidFill>
                    </a:lnL>
                    <a:lnR w="9525" algn="ctr">
                      <a:solidFill>
                        <a:srgbClr val="7E7E7E"/>
                      </a:solidFill>
                    </a:lnR>
                    <a:lnT w="9525" algn="ctr">
                      <a:solidFill>
                        <a:srgbClr val="7E7E7E"/>
                      </a:solidFill>
                    </a:lnT>
                    <a:lnB w="9525" algn="ctr">
                      <a:solidFill>
                        <a:srgbClr val="7E7E7E"/>
                      </a:solidFill>
                    </a:lnB>
                    <a:solidFill>
                      <a:schemeClr val="bg1"/>
                    </a:solidFill>
                  </a:tcPr>
                </a:tc>
                <a:extLst>
                  <a:ext uri="{0D108BD9-81ED-4DB2-BD59-A6C34878D82A}">
                    <a16:rowId xmlns:a16="http://schemas.microsoft.com/office/drawing/2014/main" val="10002"/>
                  </a:ext>
                </a:extLst>
              </a:tr>
            </a:tbl>
          </a:graphicData>
        </a:graphic>
      </p:graphicFrame>
      <p:pic>
        <p:nvPicPr>
          <p:cNvPr id="52" name="Picture 52"/>
          <p:cNvPicPr/>
          <p:nvPr/>
        </p:nvPicPr>
        <p:blipFill rotWithShape="1">
          <a:blip r:embed="rId3"/>
          <a:srcRect l="19503" t="22251" r="17853" b="29093"/>
          <a:stretch/>
        </p:blipFill>
        <p:spPr bwMode="auto">
          <a:xfrm>
            <a:off x="4688731" y="3554591"/>
            <a:ext cx="7303110" cy="3190672"/>
          </a:xfrm>
          <a:prstGeom prst="rect">
            <a:avLst/>
          </a:prstGeom>
        </p:spPr>
      </p:pic>
      <p:sp>
        <p:nvSpPr>
          <p:cNvPr id="53" name="Shape 53"/>
          <p:cNvSpPr/>
          <p:nvPr/>
        </p:nvSpPr>
        <p:spPr bwMode="auto">
          <a:xfrm>
            <a:off x="10000637" y="3796006"/>
            <a:ext cx="1991204" cy="417352"/>
          </a:xfrm>
          <a:prstGeom prst="rect">
            <a:avLst/>
          </a:prstGeom>
          <a:solidFill>
            <a:srgbClr val="194D48"/>
          </a:solidFill>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sz="1800" dirty="0" err="1"/>
              <a:t>Пример</a:t>
            </a:r>
            <a:r>
              <a:rPr sz="1800" dirty="0"/>
              <a:t> </a:t>
            </a:r>
            <a:r>
              <a:rPr sz="1800" dirty="0" err="1"/>
              <a:t>例如</a:t>
            </a:r>
            <a:endParaRPr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 name="Shape 56"/>
          <p:cNvSpPr/>
          <p:nvPr/>
        </p:nvSpPr>
        <p:spPr bwMode="auto">
          <a:xfrm>
            <a:off x="6208361" y="3837729"/>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a:latin typeface="微软雅黑"/>
                <a:ea typeface="微软雅黑"/>
                <a:cs typeface="微软雅黑"/>
              </a:rPr>
              <a:t>Дополнительное фото</a:t>
            </a:r>
          </a:p>
          <a:p>
            <a:pPr algn="ctr">
              <a:defRPr/>
            </a:pPr>
            <a:r>
              <a:rPr>
                <a:latin typeface="微软雅黑"/>
                <a:ea typeface="微软雅黑"/>
                <a:cs typeface="微软雅黑"/>
              </a:rPr>
              <a:t>附加照片</a:t>
            </a:r>
            <a:endParaRPr/>
          </a:p>
        </p:txBody>
      </p:sp>
      <p:sp>
        <p:nvSpPr>
          <p:cNvPr id="57" name="Shape 57"/>
          <p:cNvSpPr/>
          <p:nvPr/>
        </p:nvSpPr>
        <p:spPr bwMode="auto">
          <a:xfrm>
            <a:off x="6208361" y="1210401"/>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участка</a:t>
            </a:r>
            <a:r>
              <a:rPr dirty="0">
                <a:latin typeface="微软雅黑"/>
                <a:ea typeface="微软雅黑"/>
                <a:cs typeface="微软雅黑"/>
              </a:rPr>
              <a:t> </a:t>
            </a:r>
            <a:r>
              <a:rPr dirty="0" err="1">
                <a:latin typeface="微软雅黑"/>
                <a:ea typeface="微软雅黑"/>
                <a:cs typeface="微软雅黑"/>
              </a:rPr>
              <a:t>по</a:t>
            </a:r>
            <a:r>
              <a:rPr dirty="0">
                <a:latin typeface="微软雅黑"/>
                <a:ea typeface="微软雅黑"/>
                <a:cs typeface="微软雅黑"/>
              </a:rPr>
              <a:t> </a:t>
            </a:r>
            <a:r>
              <a:rPr dirty="0" err="1">
                <a:latin typeface="微软雅黑"/>
                <a:ea typeface="微软雅黑"/>
                <a:cs typeface="微软雅黑"/>
              </a:rPr>
              <a:t>фасаду</a:t>
            </a:r>
            <a:r>
              <a:rPr dirty="0">
                <a:latin typeface="微软雅黑"/>
                <a:ea typeface="微软雅黑"/>
                <a:cs typeface="微软雅黑"/>
              </a:rPr>
              <a:t> </a:t>
            </a:r>
            <a:r>
              <a:rPr dirty="0" err="1">
                <a:latin typeface="微软雅黑"/>
                <a:ea typeface="微软雅黑"/>
                <a:cs typeface="微软雅黑"/>
              </a:rPr>
              <a:t>справа</a:t>
            </a:r>
            <a:endParaRPr dirty="0">
              <a:latin typeface="微软雅黑"/>
              <a:ea typeface="微软雅黑"/>
              <a:cs typeface="微软雅黑"/>
            </a:endParaRPr>
          </a:p>
          <a:p>
            <a:pPr algn="ctr">
              <a:defRPr/>
            </a:pPr>
            <a:r>
              <a:rPr lang="ru-RU" sz="1600" b="0" i="0" u="none" strike="noStrike" cap="none" spc="0" dirty="0" err="1">
                <a:solidFill>
                  <a:schemeClr val="tx1"/>
                </a:solidFill>
                <a:latin typeface="微软雅黑"/>
                <a:ea typeface="微软雅黑"/>
                <a:cs typeface="微软雅黑"/>
              </a:rPr>
              <a:t>右侧立面现场照片</a:t>
            </a:r>
            <a:endParaRPr dirty="0">
              <a:latin typeface="微软雅黑"/>
              <a:ea typeface="微软雅黑"/>
              <a:cs typeface="微软雅黑"/>
            </a:endParaRPr>
          </a:p>
          <a:p>
            <a:pPr algn="ctr">
              <a:defRPr/>
            </a:pPr>
            <a:endParaRPr dirty="0"/>
          </a:p>
        </p:txBody>
      </p:sp>
      <p:sp>
        <p:nvSpPr>
          <p:cNvPr id="58" name="Shape 58"/>
          <p:cNvSpPr/>
          <p:nvPr/>
        </p:nvSpPr>
        <p:spPr bwMode="auto">
          <a:xfrm>
            <a:off x="696000" y="3867242"/>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a:latin typeface="微软雅黑"/>
                <a:ea typeface="微软雅黑"/>
                <a:cs typeface="微软雅黑"/>
              </a:rPr>
              <a:t>Дополнительное фото</a:t>
            </a:r>
          </a:p>
          <a:p>
            <a:pPr algn="ctr">
              <a:defRPr/>
            </a:pPr>
            <a:r>
              <a:rPr>
                <a:latin typeface="微软雅黑"/>
                <a:ea typeface="微软雅黑"/>
                <a:cs typeface="微软雅黑"/>
              </a:rPr>
              <a:t>附加照片</a:t>
            </a:r>
            <a:endParaRPr/>
          </a:p>
        </p:txBody>
      </p:sp>
      <p:sp>
        <p:nvSpPr>
          <p:cNvPr id="59" name="Shape 59"/>
          <p:cNvSpPr/>
          <p:nvPr/>
        </p:nvSpPr>
        <p:spPr bwMode="auto">
          <a:xfrm>
            <a:off x="696000" y="1210401"/>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участка</a:t>
            </a:r>
            <a:r>
              <a:rPr dirty="0">
                <a:latin typeface="微软雅黑"/>
                <a:ea typeface="微软雅黑"/>
                <a:cs typeface="微软雅黑"/>
              </a:rPr>
              <a:t> </a:t>
            </a:r>
            <a:r>
              <a:rPr dirty="0" err="1">
                <a:latin typeface="微软雅黑"/>
                <a:ea typeface="微软雅黑"/>
                <a:cs typeface="微软雅黑"/>
              </a:rPr>
              <a:t>по</a:t>
            </a:r>
            <a:r>
              <a:rPr dirty="0">
                <a:latin typeface="微软雅黑"/>
                <a:ea typeface="微软雅黑"/>
                <a:cs typeface="微软雅黑"/>
              </a:rPr>
              <a:t> </a:t>
            </a:r>
            <a:r>
              <a:rPr dirty="0" err="1">
                <a:latin typeface="微软雅黑"/>
                <a:ea typeface="微软雅黑"/>
                <a:cs typeface="微软雅黑"/>
              </a:rPr>
              <a:t>фасаду</a:t>
            </a:r>
            <a:r>
              <a:rPr dirty="0">
                <a:latin typeface="微软雅黑"/>
                <a:ea typeface="微软雅黑"/>
                <a:cs typeface="微软雅黑"/>
              </a:rPr>
              <a:t> </a:t>
            </a:r>
            <a:r>
              <a:rPr dirty="0" err="1">
                <a:latin typeface="微软雅黑"/>
                <a:ea typeface="微软雅黑"/>
                <a:cs typeface="微软雅黑"/>
              </a:rPr>
              <a:t>слева</a:t>
            </a:r>
            <a:endParaRPr dirty="0">
              <a:latin typeface="微软雅黑"/>
              <a:ea typeface="微软雅黑"/>
              <a:cs typeface="微软雅黑"/>
            </a:endParaRPr>
          </a:p>
          <a:p>
            <a:pPr algn="ctr">
              <a:defRPr/>
            </a:pPr>
            <a:r>
              <a:rPr lang="ru-RU" sz="1600" b="0" i="0" u="none" strike="noStrike" cap="none" spc="0" dirty="0" err="1">
                <a:solidFill>
                  <a:schemeClr val="tx1"/>
                </a:solidFill>
                <a:latin typeface="微软雅黑"/>
                <a:ea typeface="微软雅黑"/>
                <a:cs typeface="微软雅黑"/>
              </a:rPr>
              <a:t>左侧立面现场照片</a:t>
            </a:r>
            <a:endParaRPr dirty="0"/>
          </a:p>
        </p:txBody>
      </p:sp>
      <p:sp>
        <p:nvSpPr>
          <p:cNvPr id="15" name="Shape 61">
            <a:extLst>
              <a:ext uri="{FF2B5EF4-FFF2-40B4-BE49-F238E27FC236}">
                <a16:creationId xmlns:a16="http://schemas.microsoft.com/office/drawing/2014/main" id="{47077206-6267-AE27-9731-7A2EBB3FDF57}"/>
              </a:ext>
            </a:extLst>
          </p:cNvPr>
          <p:cNvSpPr/>
          <p:nvPr/>
        </p:nvSpPr>
        <p:spPr bwMode="auto">
          <a:xfrm>
            <a:off x="708024" y="283255"/>
            <a:ext cx="8831391" cy="557004"/>
          </a:xfrm>
          <a:prstGeom prst="rect">
            <a:avLst/>
          </a:prstGeom>
        </p:spPr>
        <p:txBody>
          <a:bodyPr lIns="91440" tIns="45720" rIns="91440" bIns="45720" anchor="ctr">
            <a:noAutofit/>
          </a:bodyPr>
          <a:lstStyle>
            <a:defPPr/>
            <a:lvl1pPr marL="0" lvl="0" indent="0" algn="l">
              <a:defRPr sz="2400">
                <a:solidFill>
                  <a:srgbClr val="4C4C4C"/>
                </a:solidFill>
                <a:latin typeface="微软雅黑"/>
                <a:ea typeface="微软雅黑"/>
                <a:cs typeface="微软雅黑"/>
              </a:defRPr>
            </a:lvl1pPr>
            <a:lvl2pPr marL="457200" lvl="1" indent="0" algn="l">
              <a:defRPr sz="4400">
                <a:solidFill>
                  <a:srgbClr val="4C4C4C"/>
                </a:solidFill>
                <a:latin typeface="Hiragino Sans GB W6"/>
                <a:ea typeface="Hiragino Sans GB W6"/>
                <a:cs typeface="Hiragino Sans GB W6"/>
              </a:defRPr>
            </a:lvl2pPr>
            <a:lvl3pPr marL="914400" lvl="2" indent="0" algn="l">
              <a:defRPr sz="4400">
                <a:solidFill>
                  <a:srgbClr val="4C4C4C"/>
                </a:solidFill>
                <a:latin typeface="Hiragino Sans GB W6"/>
                <a:ea typeface="Hiragino Sans GB W6"/>
                <a:cs typeface="Hiragino Sans GB W6"/>
              </a:defRPr>
            </a:lvl3pPr>
            <a:lvl4pPr marL="1371600" lvl="3" indent="0" algn="l">
              <a:defRPr sz="4400">
                <a:solidFill>
                  <a:srgbClr val="4C4C4C"/>
                </a:solidFill>
                <a:latin typeface="Hiragino Sans GB W6"/>
                <a:ea typeface="Hiragino Sans GB W6"/>
                <a:cs typeface="Hiragino Sans GB W6"/>
              </a:defRPr>
            </a:lvl4pPr>
            <a:lvl5pPr marL="1828800" lvl="4" indent="0" algn="l">
              <a:defRPr sz="4400">
                <a:solidFill>
                  <a:srgbClr val="4C4C4C"/>
                </a:solidFill>
                <a:latin typeface="Hiragino Sans GB W6"/>
                <a:ea typeface="Hiragino Sans GB W6"/>
                <a:cs typeface="Hiragino Sans GB W6"/>
              </a:defRPr>
            </a:lvl5pPr>
            <a:lvl6pPr marL="457200" lvl="5" indent="0" algn="ctr">
              <a:defRPr sz="4400">
                <a:solidFill>
                  <a:schemeClr val="tx1"/>
                </a:solidFill>
                <a:latin typeface="Calibri"/>
                <a:ea typeface="Calibri"/>
                <a:cs typeface="Calibri"/>
              </a:defRPr>
            </a:lvl6pPr>
            <a:lvl7pPr marL="914400" lvl="6" indent="0" algn="ctr">
              <a:defRPr sz="4400">
                <a:solidFill>
                  <a:schemeClr val="tx1"/>
                </a:solidFill>
                <a:latin typeface="Calibri"/>
                <a:ea typeface="Calibri"/>
                <a:cs typeface="Calibri"/>
              </a:defRPr>
            </a:lvl7pPr>
            <a:lvl8pPr marL="1371600" lvl="7" indent="0" algn="ctr">
              <a:defRPr sz="4400">
                <a:solidFill>
                  <a:schemeClr val="tx1"/>
                </a:solidFill>
                <a:latin typeface="Calibri"/>
                <a:ea typeface="Calibri"/>
                <a:cs typeface="Calibri"/>
              </a:defRPr>
            </a:lvl8pPr>
            <a:lvl9pPr marL="1828800" lvl="8" indent="0" algn="ctr">
              <a:defRPr sz="4400">
                <a:solidFill>
                  <a:schemeClr val="tx1"/>
                </a:solidFill>
                <a:latin typeface="Calibri"/>
                <a:ea typeface="Calibri"/>
                <a:cs typeface="Calibri"/>
              </a:defRPr>
            </a:lvl9pPr>
          </a:lstStyle>
          <a:p>
            <a:pPr>
              <a:lnSpc>
                <a:spcPct val="90000"/>
              </a:lnSpc>
              <a:defRPr/>
            </a:pPr>
            <a:r>
              <a:rPr sz="2200" b="1" dirty="0">
                <a:solidFill>
                  <a:schemeClr val="tx1">
                    <a:lumMod val="85000"/>
                    <a:lumOff val="15000"/>
                  </a:schemeClr>
                </a:solidFill>
                <a:latin typeface="Myriad Pro"/>
                <a:ea typeface="Myriad Pro"/>
                <a:cs typeface="Myriad Pro"/>
              </a:rPr>
              <a:t>СУЩЕСТВУЮЩИЙ ВИД (ФОТО) </a:t>
            </a:r>
            <a:r>
              <a:rPr lang="zh-CN" altLang="en-US" sz="2200" b="1" dirty="0">
                <a:solidFill>
                  <a:schemeClr val="tx1">
                    <a:lumMod val="85000"/>
                    <a:lumOff val="15000"/>
                  </a:schemeClr>
                </a:solidFill>
                <a:latin typeface="Myriad Pro"/>
                <a:ea typeface="Myriad Pro"/>
                <a:cs typeface="Myriad Pro"/>
              </a:rPr>
              <a:t>当前</a:t>
            </a:r>
            <a:r>
              <a:rPr lang="ru-RU" sz="2200" b="1" i="0" u="none" strike="noStrike" cap="none" spc="0" dirty="0" err="1">
                <a:solidFill>
                  <a:schemeClr val="tx1">
                    <a:lumMod val="85000"/>
                    <a:lumOff val="15000"/>
                  </a:schemeClr>
                </a:solidFill>
                <a:latin typeface="Myriad Pro"/>
                <a:ea typeface="Myriad Pro"/>
                <a:cs typeface="Myriad Pro"/>
              </a:rPr>
              <a:t>现场情况（照片</a:t>
            </a:r>
            <a:r>
              <a:rPr sz="2600" b="1" dirty="0">
                <a:solidFill>
                  <a:schemeClr val="tx1">
                    <a:lumMod val="85000"/>
                    <a:lumOff val="15000"/>
                  </a:schemeClr>
                </a:solidFill>
                <a:latin typeface="Myriad Pro"/>
                <a:ea typeface="Myriad Pro"/>
                <a:cs typeface="Myriad Pro"/>
              </a:rPr>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hape 68">
            <a:extLst>
              <a:ext uri="{FF2B5EF4-FFF2-40B4-BE49-F238E27FC236}">
                <a16:creationId xmlns:a16="http://schemas.microsoft.com/office/drawing/2014/main" id="{4FA6C3D9-5D77-577D-CA65-1C8D8BDA0425}"/>
              </a:ext>
            </a:extLst>
          </p:cNvPr>
          <p:cNvSpPr/>
          <p:nvPr/>
        </p:nvSpPr>
        <p:spPr bwMode="auto">
          <a:xfrm>
            <a:off x="6209490" y="3919168"/>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a:latin typeface="微软雅黑"/>
                <a:ea typeface="微软雅黑"/>
                <a:cs typeface="微软雅黑"/>
              </a:rPr>
              <a:t>Дополнительное фото</a:t>
            </a:r>
          </a:p>
          <a:p>
            <a:pPr algn="ctr">
              <a:defRPr/>
            </a:pPr>
            <a:r>
              <a:rPr lang="ru-RU" sz="1600" b="0" i="0" u="none" strike="noStrike" cap="none" spc="0">
                <a:solidFill>
                  <a:schemeClr val="tx1"/>
                </a:solidFill>
                <a:latin typeface="微软雅黑"/>
                <a:ea typeface="微软雅黑"/>
                <a:cs typeface="微软雅黑"/>
              </a:rPr>
              <a:t>附加照片</a:t>
            </a:r>
            <a:endParaRPr/>
          </a:p>
        </p:txBody>
      </p:sp>
      <p:sp>
        <p:nvSpPr>
          <p:cNvPr id="3" name="Shape 69">
            <a:extLst>
              <a:ext uri="{FF2B5EF4-FFF2-40B4-BE49-F238E27FC236}">
                <a16:creationId xmlns:a16="http://schemas.microsoft.com/office/drawing/2014/main" id="{182C1C76-8CB0-D958-A28C-5B0F2E9B4654}"/>
              </a:ext>
            </a:extLst>
          </p:cNvPr>
          <p:cNvSpPr/>
          <p:nvPr/>
        </p:nvSpPr>
        <p:spPr bwMode="auto">
          <a:xfrm>
            <a:off x="6209490" y="1327821"/>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lang="ru-RU" dirty="0">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салона</a:t>
            </a:r>
            <a:endParaRPr dirty="0">
              <a:latin typeface="微软雅黑"/>
              <a:ea typeface="微软雅黑"/>
              <a:cs typeface="微软雅黑"/>
            </a:endParaRPr>
          </a:p>
          <a:p>
            <a:pPr algn="ctr">
              <a:defRPr/>
            </a:pPr>
            <a:r>
              <a:rPr lang="ru-RU" sz="1600" b="0" i="0" u="none" strike="noStrike" cap="none" spc="0" dirty="0" err="1">
                <a:solidFill>
                  <a:schemeClr val="tx1"/>
                </a:solidFill>
                <a:latin typeface="微软雅黑"/>
                <a:ea typeface="微软雅黑"/>
                <a:cs typeface="微软雅黑"/>
              </a:rPr>
              <a:t>店附加照片</a:t>
            </a:r>
            <a:endParaRPr dirty="0"/>
          </a:p>
        </p:txBody>
      </p:sp>
      <p:sp>
        <p:nvSpPr>
          <p:cNvPr id="4" name="Shape 70">
            <a:extLst>
              <a:ext uri="{FF2B5EF4-FFF2-40B4-BE49-F238E27FC236}">
                <a16:creationId xmlns:a16="http://schemas.microsoft.com/office/drawing/2014/main" id="{6C6F18ED-8DD7-5210-4B7A-92F0458CDEB2}"/>
              </a:ext>
            </a:extLst>
          </p:cNvPr>
          <p:cNvSpPr/>
          <p:nvPr/>
        </p:nvSpPr>
        <p:spPr bwMode="auto">
          <a:xfrm>
            <a:off x="708025" y="3920579"/>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a:latin typeface="微软雅黑"/>
                <a:ea typeface="微软雅黑"/>
                <a:cs typeface="微软雅黑"/>
              </a:rPr>
              <a:t>Дополнительное фото</a:t>
            </a:r>
          </a:p>
          <a:p>
            <a:pPr algn="ctr">
              <a:defRPr/>
            </a:pPr>
            <a:r>
              <a:rPr lang="ru-RU" sz="1600" b="0" i="0" u="none" strike="noStrike" cap="none" spc="0">
                <a:solidFill>
                  <a:schemeClr val="tx1"/>
                </a:solidFill>
                <a:latin typeface="微软雅黑"/>
                <a:ea typeface="微软雅黑"/>
                <a:cs typeface="微软雅黑"/>
              </a:rPr>
              <a:t>附加照片</a:t>
            </a:r>
            <a:endParaRPr/>
          </a:p>
        </p:txBody>
      </p:sp>
      <p:sp>
        <p:nvSpPr>
          <p:cNvPr id="5" name="Shape 71">
            <a:extLst>
              <a:ext uri="{FF2B5EF4-FFF2-40B4-BE49-F238E27FC236}">
                <a16:creationId xmlns:a16="http://schemas.microsoft.com/office/drawing/2014/main" id="{6A4C4447-0C1A-A44B-49C3-697F28B194F4}"/>
              </a:ext>
            </a:extLst>
          </p:cNvPr>
          <p:cNvSpPr/>
          <p:nvPr/>
        </p:nvSpPr>
        <p:spPr bwMode="auto">
          <a:xfrm>
            <a:off x="708025" y="1327821"/>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lang="ru-RU" dirty="0">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салона</a:t>
            </a:r>
            <a:endParaRPr dirty="0">
              <a:latin typeface="微软雅黑"/>
              <a:ea typeface="微软雅黑"/>
              <a:cs typeface="微软雅黑"/>
            </a:endParaRPr>
          </a:p>
          <a:p>
            <a:pPr algn="ctr">
              <a:defRPr/>
            </a:pPr>
            <a:r>
              <a:rPr lang="ru-RU" sz="1600" b="0" i="0" u="none" strike="noStrike" cap="none" spc="0" dirty="0" err="1">
                <a:solidFill>
                  <a:schemeClr val="tx1"/>
                </a:solidFill>
                <a:latin typeface="微软雅黑"/>
                <a:ea typeface="微软雅黑"/>
                <a:cs typeface="微软雅黑"/>
              </a:rPr>
              <a:t>店附加照片</a:t>
            </a:r>
            <a:endParaRPr dirty="0"/>
          </a:p>
        </p:txBody>
      </p:sp>
      <p:sp>
        <p:nvSpPr>
          <p:cNvPr id="6" name="Shape 61">
            <a:extLst>
              <a:ext uri="{FF2B5EF4-FFF2-40B4-BE49-F238E27FC236}">
                <a16:creationId xmlns:a16="http://schemas.microsoft.com/office/drawing/2014/main" id="{D9EE061D-E32E-C4E8-7802-DE0B3FFB1ABF}"/>
              </a:ext>
            </a:extLst>
          </p:cNvPr>
          <p:cNvSpPr/>
          <p:nvPr/>
        </p:nvSpPr>
        <p:spPr bwMode="auto">
          <a:xfrm>
            <a:off x="708024" y="283255"/>
            <a:ext cx="8831391" cy="557004"/>
          </a:xfrm>
          <a:prstGeom prst="rect">
            <a:avLst/>
          </a:prstGeom>
        </p:spPr>
        <p:txBody>
          <a:bodyPr lIns="91440" tIns="45720" rIns="91440" bIns="45720" anchor="ctr">
            <a:noAutofit/>
          </a:bodyPr>
          <a:lstStyle>
            <a:defPPr/>
            <a:lvl1pPr marL="0" lvl="0" indent="0" algn="l">
              <a:defRPr sz="2400">
                <a:solidFill>
                  <a:srgbClr val="4C4C4C"/>
                </a:solidFill>
                <a:latin typeface="微软雅黑"/>
                <a:ea typeface="微软雅黑"/>
                <a:cs typeface="微软雅黑"/>
              </a:defRPr>
            </a:lvl1pPr>
            <a:lvl2pPr marL="457200" lvl="1" indent="0" algn="l">
              <a:defRPr sz="4400">
                <a:solidFill>
                  <a:srgbClr val="4C4C4C"/>
                </a:solidFill>
                <a:latin typeface="Hiragino Sans GB W6"/>
                <a:ea typeface="Hiragino Sans GB W6"/>
                <a:cs typeface="Hiragino Sans GB W6"/>
              </a:defRPr>
            </a:lvl2pPr>
            <a:lvl3pPr marL="914400" lvl="2" indent="0" algn="l">
              <a:defRPr sz="4400">
                <a:solidFill>
                  <a:srgbClr val="4C4C4C"/>
                </a:solidFill>
                <a:latin typeface="Hiragino Sans GB W6"/>
                <a:ea typeface="Hiragino Sans GB W6"/>
                <a:cs typeface="Hiragino Sans GB W6"/>
              </a:defRPr>
            </a:lvl3pPr>
            <a:lvl4pPr marL="1371600" lvl="3" indent="0" algn="l">
              <a:defRPr sz="4400">
                <a:solidFill>
                  <a:srgbClr val="4C4C4C"/>
                </a:solidFill>
                <a:latin typeface="Hiragino Sans GB W6"/>
                <a:ea typeface="Hiragino Sans GB W6"/>
                <a:cs typeface="Hiragino Sans GB W6"/>
              </a:defRPr>
            </a:lvl4pPr>
            <a:lvl5pPr marL="1828800" lvl="4" indent="0" algn="l">
              <a:defRPr sz="4400">
                <a:solidFill>
                  <a:srgbClr val="4C4C4C"/>
                </a:solidFill>
                <a:latin typeface="Hiragino Sans GB W6"/>
                <a:ea typeface="Hiragino Sans GB W6"/>
                <a:cs typeface="Hiragino Sans GB W6"/>
              </a:defRPr>
            </a:lvl5pPr>
            <a:lvl6pPr marL="457200" lvl="5" indent="0" algn="ctr">
              <a:defRPr sz="4400">
                <a:solidFill>
                  <a:schemeClr val="tx1"/>
                </a:solidFill>
                <a:latin typeface="Calibri"/>
                <a:ea typeface="Calibri"/>
                <a:cs typeface="Calibri"/>
              </a:defRPr>
            </a:lvl6pPr>
            <a:lvl7pPr marL="914400" lvl="6" indent="0" algn="ctr">
              <a:defRPr sz="4400">
                <a:solidFill>
                  <a:schemeClr val="tx1"/>
                </a:solidFill>
                <a:latin typeface="Calibri"/>
                <a:ea typeface="Calibri"/>
                <a:cs typeface="Calibri"/>
              </a:defRPr>
            </a:lvl7pPr>
            <a:lvl8pPr marL="1371600" lvl="7" indent="0" algn="ctr">
              <a:defRPr sz="4400">
                <a:solidFill>
                  <a:schemeClr val="tx1"/>
                </a:solidFill>
                <a:latin typeface="Calibri"/>
                <a:ea typeface="Calibri"/>
                <a:cs typeface="Calibri"/>
              </a:defRPr>
            </a:lvl8pPr>
            <a:lvl9pPr marL="1828800" lvl="8" indent="0" algn="ctr">
              <a:defRPr sz="4400">
                <a:solidFill>
                  <a:schemeClr val="tx1"/>
                </a:solidFill>
                <a:latin typeface="Calibri"/>
                <a:ea typeface="Calibri"/>
                <a:cs typeface="Calibri"/>
              </a:defRPr>
            </a:lvl9pPr>
          </a:lstStyle>
          <a:p>
            <a:pPr>
              <a:lnSpc>
                <a:spcPct val="90000"/>
              </a:lnSpc>
              <a:defRPr/>
            </a:pPr>
            <a:r>
              <a:rPr sz="2200" b="1" dirty="0">
                <a:solidFill>
                  <a:schemeClr val="tx1">
                    <a:lumMod val="85000"/>
                    <a:lumOff val="15000"/>
                  </a:schemeClr>
                </a:solidFill>
                <a:latin typeface="Myriad Pro"/>
                <a:ea typeface="Myriad Pro"/>
                <a:cs typeface="Myriad Pro"/>
              </a:rPr>
              <a:t>СУЩЕСТВУЮЩИЙ ВИД (ФОТО) </a:t>
            </a:r>
            <a:r>
              <a:rPr lang="zh-CN" altLang="en-US" sz="2200" b="1" dirty="0">
                <a:solidFill>
                  <a:schemeClr val="tx1">
                    <a:lumMod val="85000"/>
                    <a:lumOff val="15000"/>
                  </a:schemeClr>
                </a:solidFill>
                <a:latin typeface="Myriad Pro"/>
                <a:ea typeface="Myriad Pro"/>
                <a:cs typeface="Myriad Pro"/>
              </a:rPr>
              <a:t>当前</a:t>
            </a:r>
            <a:r>
              <a:rPr lang="ru-RU" sz="2200" b="1" i="0" u="none" strike="noStrike" cap="none" spc="0" dirty="0" err="1">
                <a:solidFill>
                  <a:schemeClr val="tx1">
                    <a:lumMod val="85000"/>
                    <a:lumOff val="15000"/>
                  </a:schemeClr>
                </a:solidFill>
                <a:latin typeface="Myriad Pro"/>
                <a:ea typeface="Myriad Pro"/>
                <a:cs typeface="Myriad Pro"/>
              </a:rPr>
              <a:t>现场情况（照片</a:t>
            </a:r>
            <a:r>
              <a:rPr sz="2600" b="1" dirty="0">
                <a:solidFill>
                  <a:schemeClr val="tx1">
                    <a:lumMod val="85000"/>
                    <a:lumOff val="15000"/>
                  </a:schemeClr>
                </a:solidFill>
                <a:latin typeface="Myriad Pro"/>
                <a:ea typeface="Myriad Pro"/>
                <a:cs typeface="Myriad Pro"/>
              </a:rPr>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 name="Shape 61"/>
          <p:cNvSpPr/>
          <p:nvPr/>
        </p:nvSpPr>
        <p:spPr bwMode="auto">
          <a:xfrm>
            <a:off x="708024" y="283255"/>
            <a:ext cx="8831391" cy="557004"/>
          </a:xfrm>
          <a:prstGeom prst="rect">
            <a:avLst/>
          </a:prstGeom>
        </p:spPr>
        <p:txBody>
          <a:bodyPr lIns="91440" tIns="45720" rIns="91440" bIns="45720" anchor="ctr">
            <a:noAutofit/>
          </a:bodyPr>
          <a:lstStyle>
            <a:defPPr/>
            <a:lvl1pPr marL="0" lvl="0" indent="0" algn="l">
              <a:defRPr sz="2400">
                <a:solidFill>
                  <a:srgbClr val="4C4C4C"/>
                </a:solidFill>
                <a:latin typeface="微软雅黑"/>
                <a:ea typeface="微软雅黑"/>
                <a:cs typeface="微软雅黑"/>
              </a:defRPr>
            </a:lvl1pPr>
            <a:lvl2pPr marL="457200" lvl="1" indent="0" algn="l">
              <a:defRPr sz="4400">
                <a:solidFill>
                  <a:srgbClr val="4C4C4C"/>
                </a:solidFill>
                <a:latin typeface="Hiragino Sans GB W6"/>
                <a:ea typeface="Hiragino Sans GB W6"/>
                <a:cs typeface="Hiragino Sans GB W6"/>
              </a:defRPr>
            </a:lvl2pPr>
            <a:lvl3pPr marL="914400" lvl="2" indent="0" algn="l">
              <a:defRPr sz="4400">
                <a:solidFill>
                  <a:srgbClr val="4C4C4C"/>
                </a:solidFill>
                <a:latin typeface="Hiragino Sans GB W6"/>
                <a:ea typeface="Hiragino Sans GB W6"/>
                <a:cs typeface="Hiragino Sans GB W6"/>
              </a:defRPr>
            </a:lvl3pPr>
            <a:lvl4pPr marL="1371600" lvl="3" indent="0" algn="l">
              <a:defRPr sz="4400">
                <a:solidFill>
                  <a:srgbClr val="4C4C4C"/>
                </a:solidFill>
                <a:latin typeface="Hiragino Sans GB W6"/>
                <a:ea typeface="Hiragino Sans GB W6"/>
                <a:cs typeface="Hiragino Sans GB W6"/>
              </a:defRPr>
            </a:lvl4pPr>
            <a:lvl5pPr marL="1828800" lvl="4" indent="0" algn="l">
              <a:defRPr sz="4400">
                <a:solidFill>
                  <a:srgbClr val="4C4C4C"/>
                </a:solidFill>
                <a:latin typeface="Hiragino Sans GB W6"/>
                <a:ea typeface="Hiragino Sans GB W6"/>
                <a:cs typeface="Hiragino Sans GB W6"/>
              </a:defRPr>
            </a:lvl5pPr>
            <a:lvl6pPr marL="457200" lvl="5" indent="0" algn="ctr">
              <a:defRPr sz="4400">
                <a:solidFill>
                  <a:schemeClr val="tx1"/>
                </a:solidFill>
                <a:latin typeface="Calibri"/>
                <a:ea typeface="Calibri"/>
                <a:cs typeface="Calibri"/>
              </a:defRPr>
            </a:lvl6pPr>
            <a:lvl7pPr marL="914400" lvl="6" indent="0" algn="ctr">
              <a:defRPr sz="4400">
                <a:solidFill>
                  <a:schemeClr val="tx1"/>
                </a:solidFill>
                <a:latin typeface="Calibri"/>
                <a:ea typeface="Calibri"/>
                <a:cs typeface="Calibri"/>
              </a:defRPr>
            </a:lvl7pPr>
            <a:lvl8pPr marL="1371600" lvl="7" indent="0" algn="ctr">
              <a:defRPr sz="4400">
                <a:solidFill>
                  <a:schemeClr val="tx1"/>
                </a:solidFill>
                <a:latin typeface="Calibri"/>
                <a:ea typeface="Calibri"/>
                <a:cs typeface="Calibri"/>
              </a:defRPr>
            </a:lvl8pPr>
            <a:lvl9pPr marL="1828800" lvl="8" indent="0" algn="ctr">
              <a:defRPr sz="4400">
                <a:solidFill>
                  <a:schemeClr val="tx1"/>
                </a:solidFill>
                <a:latin typeface="Calibri"/>
                <a:ea typeface="Calibri"/>
                <a:cs typeface="Calibri"/>
              </a:defRPr>
            </a:lvl9pPr>
          </a:lstStyle>
          <a:p>
            <a:pPr>
              <a:lnSpc>
                <a:spcPct val="90000"/>
              </a:lnSpc>
              <a:defRPr/>
            </a:pPr>
            <a:r>
              <a:rPr sz="2200" b="1" dirty="0">
                <a:solidFill>
                  <a:schemeClr val="tx1">
                    <a:lumMod val="85000"/>
                    <a:lumOff val="15000"/>
                  </a:schemeClr>
                </a:solidFill>
                <a:latin typeface="Myriad Pro"/>
                <a:ea typeface="Myriad Pro"/>
                <a:cs typeface="Myriad Pro"/>
              </a:rPr>
              <a:t>СУЩЕСТВУЮЩИЙ ВИД (ФОТО) </a:t>
            </a:r>
            <a:r>
              <a:rPr lang="zh-CN" altLang="en-US" sz="2200" b="1" dirty="0">
                <a:solidFill>
                  <a:schemeClr val="tx1">
                    <a:lumMod val="85000"/>
                    <a:lumOff val="15000"/>
                  </a:schemeClr>
                </a:solidFill>
                <a:latin typeface="Myriad Pro"/>
                <a:ea typeface="Myriad Pro"/>
                <a:cs typeface="Myriad Pro"/>
              </a:rPr>
              <a:t>当前</a:t>
            </a:r>
            <a:r>
              <a:rPr lang="ru-RU" sz="2200" b="1" i="0" u="none" strike="noStrike" cap="none" spc="0" dirty="0" err="1">
                <a:solidFill>
                  <a:schemeClr val="tx1">
                    <a:lumMod val="85000"/>
                    <a:lumOff val="15000"/>
                  </a:schemeClr>
                </a:solidFill>
                <a:latin typeface="Myriad Pro"/>
                <a:ea typeface="Myriad Pro"/>
                <a:cs typeface="Myriad Pro"/>
              </a:rPr>
              <a:t>现场情况（照片</a:t>
            </a:r>
            <a:r>
              <a:rPr sz="2200" b="1" dirty="0">
                <a:solidFill>
                  <a:schemeClr val="tx1">
                    <a:lumMod val="85000"/>
                    <a:lumOff val="15000"/>
                  </a:schemeClr>
                </a:solidFill>
                <a:latin typeface="Myriad Pro"/>
                <a:ea typeface="Myriad Pro"/>
                <a:cs typeface="Myriad Pro"/>
              </a:rPr>
              <a:t>）</a:t>
            </a:r>
            <a:endParaRPr sz="2200" dirty="0"/>
          </a:p>
        </p:txBody>
      </p:sp>
      <p:sp>
        <p:nvSpPr>
          <p:cNvPr id="2" name="Shape 62">
            <a:extLst>
              <a:ext uri="{FF2B5EF4-FFF2-40B4-BE49-F238E27FC236}">
                <a16:creationId xmlns:a16="http://schemas.microsoft.com/office/drawing/2014/main" id="{8E738CDD-9F84-5C1D-15CF-B2605810B745}"/>
              </a:ext>
            </a:extLst>
          </p:cNvPr>
          <p:cNvSpPr/>
          <p:nvPr/>
        </p:nvSpPr>
        <p:spPr bwMode="auto">
          <a:xfrm>
            <a:off x="6192609" y="3862794"/>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Дополнительное</a:t>
            </a:r>
            <a:r>
              <a:rPr dirty="0">
                <a:latin typeface="微软雅黑"/>
                <a:ea typeface="微软雅黑"/>
                <a:cs typeface="微软雅黑"/>
              </a:rPr>
              <a:t> </a:t>
            </a:r>
            <a:r>
              <a:rPr dirty="0" err="1">
                <a:latin typeface="微软雅黑"/>
                <a:ea typeface="微软雅黑"/>
                <a:cs typeface="微软雅黑"/>
              </a:rPr>
              <a:t>фото</a:t>
            </a:r>
            <a:endParaRPr dirty="0">
              <a:latin typeface="微软雅黑"/>
              <a:ea typeface="微软雅黑"/>
              <a:cs typeface="微软雅黑"/>
            </a:endParaRPr>
          </a:p>
          <a:p>
            <a:pPr algn="ctr">
              <a:defRPr/>
            </a:pPr>
            <a:r>
              <a:rPr dirty="0" err="1">
                <a:latin typeface="微软雅黑"/>
                <a:ea typeface="微软雅黑"/>
                <a:cs typeface="微软雅黑"/>
              </a:rPr>
              <a:t>附加照片</a:t>
            </a:r>
            <a:endParaRPr dirty="0"/>
          </a:p>
        </p:txBody>
      </p:sp>
      <p:sp>
        <p:nvSpPr>
          <p:cNvPr id="3" name="Shape 63">
            <a:extLst>
              <a:ext uri="{FF2B5EF4-FFF2-40B4-BE49-F238E27FC236}">
                <a16:creationId xmlns:a16="http://schemas.microsoft.com/office/drawing/2014/main" id="{FA0AD6B3-D139-D8C4-B7E1-1E80D49B14A2}"/>
              </a:ext>
            </a:extLst>
          </p:cNvPr>
          <p:cNvSpPr/>
          <p:nvPr/>
        </p:nvSpPr>
        <p:spPr bwMode="auto">
          <a:xfrm>
            <a:off x="6192609" y="1271449"/>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сервиса</a:t>
            </a:r>
            <a:r>
              <a:rPr dirty="0">
                <a:latin typeface="微软雅黑"/>
                <a:ea typeface="微软雅黑"/>
                <a:cs typeface="微软雅黑"/>
              </a:rPr>
              <a:t> </a:t>
            </a:r>
            <a:r>
              <a:rPr lang="ru-RU" sz="1600" b="0" i="0" u="none" strike="noStrike" cap="none" spc="0" dirty="0" err="1">
                <a:solidFill>
                  <a:schemeClr val="tx1"/>
                </a:solidFill>
                <a:latin typeface="微软雅黑"/>
                <a:ea typeface="微软雅黑"/>
                <a:cs typeface="微软雅黑"/>
              </a:rPr>
              <a:t>维修站照片</a:t>
            </a:r>
            <a:endParaRPr dirty="0"/>
          </a:p>
        </p:txBody>
      </p:sp>
      <p:sp>
        <p:nvSpPr>
          <p:cNvPr id="4" name="Shape 64">
            <a:extLst>
              <a:ext uri="{FF2B5EF4-FFF2-40B4-BE49-F238E27FC236}">
                <a16:creationId xmlns:a16="http://schemas.microsoft.com/office/drawing/2014/main" id="{F886BC5E-4CEC-5FCB-C78C-29DD359F2C31}"/>
              </a:ext>
            </a:extLst>
          </p:cNvPr>
          <p:cNvSpPr/>
          <p:nvPr/>
        </p:nvSpPr>
        <p:spPr bwMode="auto">
          <a:xfrm>
            <a:off x="708025" y="3862794"/>
            <a:ext cx="5400000" cy="2520000"/>
          </a:xfrm>
          <a:prstGeom prst="rect">
            <a:avLst/>
          </a:prstGeom>
          <a:noFill/>
          <a:ln w="9525">
            <a:solidFill>
              <a:srgbClr val="194D48"/>
            </a:solidFill>
            <a:prstDash val="solid"/>
            <a:headEnd type="none" w="med" len="med"/>
            <a:tailEnd type="none" w="med" len="med"/>
          </a:ln>
        </p:spPr>
        <p:txBody>
          <a:bodyPr wrap="non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lang="ru-RU" dirty="0">
                <a:latin typeface="微软雅黑"/>
                <a:ea typeface="微软雅黑"/>
                <a:cs typeface="微软雅黑"/>
              </a:rPr>
              <a:t>Ф</a:t>
            </a:r>
            <a:r>
              <a:rPr dirty="0" err="1">
                <a:latin typeface="微软雅黑"/>
                <a:ea typeface="微软雅黑"/>
                <a:cs typeface="微软雅黑"/>
              </a:rPr>
              <a:t>ото</a:t>
            </a:r>
            <a:r>
              <a:rPr lang="ru-RU" dirty="0">
                <a:latin typeface="微软雅黑"/>
                <a:ea typeface="微软雅黑"/>
                <a:cs typeface="微软雅黑"/>
              </a:rPr>
              <a:t> станции кузовного ремонта</a:t>
            </a:r>
            <a:endParaRPr dirty="0">
              <a:latin typeface="微软雅黑"/>
              <a:ea typeface="微软雅黑"/>
              <a:cs typeface="微软雅黑"/>
            </a:endParaRPr>
          </a:p>
          <a:p>
            <a:pPr algn="ctr">
              <a:defRPr/>
            </a:pPr>
            <a:r>
              <a:rPr dirty="0" err="1">
                <a:latin typeface="微软雅黑"/>
                <a:ea typeface="微软雅黑"/>
                <a:cs typeface="微软雅黑"/>
              </a:rPr>
              <a:t>附加照片</a:t>
            </a:r>
            <a:endParaRPr dirty="0"/>
          </a:p>
        </p:txBody>
      </p:sp>
      <p:sp>
        <p:nvSpPr>
          <p:cNvPr id="5" name="Shape 65">
            <a:extLst>
              <a:ext uri="{FF2B5EF4-FFF2-40B4-BE49-F238E27FC236}">
                <a16:creationId xmlns:a16="http://schemas.microsoft.com/office/drawing/2014/main" id="{9A7F0A2A-3EB2-5F2F-F79B-C91824451B8A}"/>
              </a:ext>
            </a:extLst>
          </p:cNvPr>
          <p:cNvSpPr/>
          <p:nvPr/>
        </p:nvSpPr>
        <p:spPr bwMode="auto">
          <a:xfrm>
            <a:off x="708025" y="1272745"/>
            <a:ext cx="5400000" cy="2520000"/>
          </a:xfrm>
          <a:prstGeom prst="rect">
            <a:avLst/>
          </a:prstGeom>
          <a:noFill/>
          <a:ln w="9525">
            <a:solidFill>
              <a:srgbClr val="194D48"/>
            </a:solidFill>
            <a:prstDash val="solid"/>
            <a:headEnd type="none" w="med" len="med"/>
            <a:tailEnd type="none" w="med" len="med"/>
          </a:ln>
        </p:spPr>
        <p:txBody>
          <a:bodyPr wrap="square" lIns="91440" tIns="45720" rIns="91440" bIns="45720" anchor="ctr"/>
          <a:lstStyle>
            <a:defPPr/>
            <a:lvl1pPr marL="0" lvl="0" indent="0" algn="l">
              <a:defRPr sz="1600">
                <a:solidFill>
                  <a:schemeClr val="tx1"/>
                </a:solidFill>
                <a:latin typeface="Arial"/>
                <a:ea typeface="Arial"/>
                <a:cs typeface="Arial"/>
              </a:defRPr>
            </a:lvl1pPr>
            <a:lvl2pPr marL="457200" lvl="1" indent="0" algn="l">
              <a:defRPr sz="1600">
                <a:solidFill>
                  <a:schemeClr val="tx1"/>
                </a:solidFill>
                <a:latin typeface="Arial"/>
                <a:ea typeface="Arial"/>
                <a:cs typeface="Arial"/>
              </a:defRPr>
            </a:lvl2pPr>
            <a:lvl3pPr marL="914400" lvl="2" indent="0" algn="l">
              <a:defRPr sz="1600">
                <a:solidFill>
                  <a:schemeClr val="tx1"/>
                </a:solidFill>
                <a:latin typeface="Arial"/>
                <a:ea typeface="Arial"/>
                <a:cs typeface="Arial"/>
              </a:defRPr>
            </a:lvl3pPr>
            <a:lvl4pPr marL="1371600" lvl="3" indent="0" algn="l">
              <a:defRPr sz="1600">
                <a:solidFill>
                  <a:schemeClr val="tx1"/>
                </a:solidFill>
                <a:latin typeface="Arial"/>
                <a:ea typeface="Arial"/>
                <a:cs typeface="Arial"/>
              </a:defRPr>
            </a:lvl4pPr>
            <a:lvl5pPr marL="1828800" lvl="4" indent="0" algn="l">
              <a:defRPr sz="1600">
                <a:solidFill>
                  <a:schemeClr val="tx1"/>
                </a:solidFill>
                <a:latin typeface="Arial"/>
                <a:ea typeface="Arial"/>
                <a:cs typeface="Arial"/>
              </a:defRPr>
            </a:lvl5pPr>
            <a:lvl6pPr marL="2286000" lvl="5" indent="0" algn="l">
              <a:defRPr sz="1600">
                <a:solidFill>
                  <a:schemeClr val="tx1"/>
                </a:solidFill>
                <a:latin typeface="Arial"/>
                <a:ea typeface="Arial"/>
                <a:cs typeface="Arial"/>
              </a:defRPr>
            </a:lvl6pPr>
            <a:lvl7pPr marL="2743200" lvl="6" indent="0" algn="l">
              <a:defRPr sz="1600">
                <a:solidFill>
                  <a:schemeClr val="tx1"/>
                </a:solidFill>
                <a:latin typeface="Arial"/>
                <a:ea typeface="Arial"/>
                <a:cs typeface="Arial"/>
              </a:defRPr>
            </a:lvl7pPr>
            <a:lvl8pPr marL="3200400" lvl="7" indent="0" algn="l">
              <a:defRPr sz="1600">
                <a:solidFill>
                  <a:schemeClr val="tx1"/>
                </a:solidFill>
                <a:latin typeface="Arial"/>
                <a:ea typeface="Arial"/>
                <a:cs typeface="Arial"/>
              </a:defRPr>
            </a:lvl8pPr>
            <a:lvl9pPr marL="3657600" lvl="8" indent="0" algn="l">
              <a:defRPr sz="1600">
                <a:solidFill>
                  <a:schemeClr val="tx1"/>
                </a:solidFill>
                <a:latin typeface="Arial"/>
                <a:ea typeface="Arial"/>
                <a:cs typeface="Arial"/>
              </a:defRPr>
            </a:lvl9pPr>
          </a:lstStyle>
          <a:p>
            <a:pPr algn="ctr">
              <a:defRPr/>
            </a:pPr>
            <a:r>
              <a:rPr dirty="0" err="1">
                <a:latin typeface="微软雅黑"/>
                <a:ea typeface="微软雅黑"/>
                <a:cs typeface="微软雅黑"/>
              </a:rPr>
              <a:t>Фото</a:t>
            </a:r>
            <a:r>
              <a:rPr dirty="0">
                <a:latin typeface="微软雅黑"/>
                <a:ea typeface="微软雅黑"/>
                <a:cs typeface="微软雅黑"/>
              </a:rPr>
              <a:t> </a:t>
            </a:r>
            <a:r>
              <a:rPr dirty="0" err="1">
                <a:latin typeface="微软雅黑"/>
                <a:ea typeface="微软雅黑"/>
                <a:cs typeface="微软雅黑"/>
              </a:rPr>
              <a:t>сервиса</a:t>
            </a:r>
            <a:r>
              <a:rPr dirty="0">
                <a:latin typeface="微软雅黑"/>
                <a:ea typeface="微软雅黑"/>
                <a:cs typeface="微软雅黑"/>
              </a:rPr>
              <a:t> </a:t>
            </a:r>
            <a:r>
              <a:rPr dirty="0" err="1">
                <a:latin typeface="微软雅黑"/>
                <a:ea typeface="微软雅黑"/>
                <a:cs typeface="微软雅黑"/>
              </a:rPr>
              <a:t>维修站照片</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Shape 61">
            <a:extLst>
              <a:ext uri="{FF2B5EF4-FFF2-40B4-BE49-F238E27FC236}">
                <a16:creationId xmlns:a16="http://schemas.microsoft.com/office/drawing/2014/main" id="{D9EE061D-E32E-C4E8-7802-DE0B3FFB1ABF}"/>
              </a:ext>
            </a:extLst>
          </p:cNvPr>
          <p:cNvSpPr/>
          <p:nvPr/>
        </p:nvSpPr>
        <p:spPr bwMode="auto">
          <a:xfrm>
            <a:off x="708024" y="283255"/>
            <a:ext cx="9084369" cy="557004"/>
          </a:xfrm>
          <a:prstGeom prst="rect">
            <a:avLst/>
          </a:prstGeom>
        </p:spPr>
        <p:txBody>
          <a:bodyPr lIns="91440" tIns="45720" rIns="91440" bIns="45720" anchor="ctr">
            <a:noAutofit/>
          </a:bodyPr>
          <a:lstStyle>
            <a:defPPr/>
            <a:lvl1pPr marL="0" lvl="0" indent="0" algn="l">
              <a:defRPr sz="2400">
                <a:solidFill>
                  <a:srgbClr val="4C4C4C"/>
                </a:solidFill>
                <a:latin typeface="微软雅黑"/>
                <a:ea typeface="微软雅黑"/>
                <a:cs typeface="微软雅黑"/>
              </a:defRPr>
            </a:lvl1pPr>
            <a:lvl2pPr marL="457200" lvl="1" indent="0" algn="l">
              <a:defRPr sz="4400">
                <a:solidFill>
                  <a:srgbClr val="4C4C4C"/>
                </a:solidFill>
                <a:latin typeface="Hiragino Sans GB W6"/>
                <a:ea typeface="Hiragino Sans GB W6"/>
                <a:cs typeface="Hiragino Sans GB W6"/>
              </a:defRPr>
            </a:lvl2pPr>
            <a:lvl3pPr marL="914400" lvl="2" indent="0" algn="l">
              <a:defRPr sz="4400">
                <a:solidFill>
                  <a:srgbClr val="4C4C4C"/>
                </a:solidFill>
                <a:latin typeface="Hiragino Sans GB W6"/>
                <a:ea typeface="Hiragino Sans GB W6"/>
                <a:cs typeface="Hiragino Sans GB W6"/>
              </a:defRPr>
            </a:lvl3pPr>
            <a:lvl4pPr marL="1371600" lvl="3" indent="0" algn="l">
              <a:defRPr sz="4400">
                <a:solidFill>
                  <a:srgbClr val="4C4C4C"/>
                </a:solidFill>
                <a:latin typeface="Hiragino Sans GB W6"/>
                <a:ea typeface="Hiragino Sans GB W6"/>
                <a:cs typeface="Hiragino Sans GB W6"/>
              </a:defRPr>
            </a:lvl4pPr>
            <a:lvl5pPr marL="1828800" lvl="4" indent="0" algn="l">
              <a:defRPr sz="4400">
                <a:solidFill>
                  <a:srgbClr val="4C4C4C"/>
                </a:solidFill>
                <a:latin typeface="Hiragino Sans GB W6"/>
                <a:ea typeface="Hiragino Sans GB W6"/>
                <a:cs typeface="Hiragino Sans GB W6"/>
              </a:defRPr>
            </a:lvl5pPr>
            <a:lvl6pPr marL="457200" lvl="5" indent="0" algn="ctr">
              <a:defRPr sz="4400">
                <a:solidFill>
                  <a:schemeClr val="tx1"/>
                </a:solidFill>
                <a:latin typeface="Calibri"/>
                <a:ea typeface="Calibri"/>
                <a:cs typeface="Calibri"/>
              </a:defRPr>
            </a:lvl6pPr>
            <a:lvl7pPr marL="914400" lvl="6" indent="0" algn="ctr">
              <a:defRPr sz="4400">
                <a:solidFill>
                  <a:schemeClr val="tx1"/>
                </a:solidFill>
                <a:latin typeface="Calibri"/>
                <a:ea typeface="Calibri"/>
                <a:cs typeface="Calibri"/>
              </a:defRPr>
            </a:lvl7pPr>
            <a:lvl8pPr marL="1371600" lvl="7" indent="0" algn="ctr">
              <a:defRPr sz="4400">
                <a:solidFill>
                  <a:schemeClr val="tx1"/>
                </a:solidFill>
                <a:latin typeface="Calibri"/>
                <a:ea typeface="Calibri"/>
                <a:cs typeface="Calibri"/>
              </a:defRPr>
            </a:lvl8pPr>
            <a:lvl9pPr marL="1828800" lvl="8" indent="0" algn="ctr">
              <a:defRPr sz="4400">
                <a:solidFill>
                  <a:schemeClr val="tx1"/>
                </a:solidFill>
                <a:latin typeface="Calibri"/>
                <a:ea typeface="Calibri"/>
                <a:cs typeface="Calibri"/>
              </a:defRPr>
            </a:lvl9pPr>
          </a:lstStyle>
          <a:p>
            <a:pPr>
              <a:lnSpc>
                <a:spcPct val="90000"/>
              </a:lnSpc>
              <a:defRPr/>
            </a:pPr>
            <a:r>
              <a:rPr lang="ru-RU" sz="2200" b="1" dirty="0">
                <a:solidFill>
                  <a:schemeClr val="tx1">
                    <a:lumMod val="85000"/>
                    <a:lumOff val="15000"/>
                  </a:schemeClr>
                </a:solidFill>
                <a:latin typeface="Fira Sans" panose="020B0503050000020004" pitchFamily="34" charset="0"/>
                <a:ea typeface="Myriad Pro"/>
                <a:cs typeface="Myriad Pro"/>
              </a:rPr>
              <a:t>ВИЗУАЛИЗАЦИЯ ФАСАДА </a:t>
            </a:r>
            <a:r>
              <a:rPr sz="2200" b="1" dirty="0">
                <a:solidFill>
                  <a:schemeClr val="tx1">
                    <a:lumMod val="85000"/>
                    <a:lumOff val="15000"/>
                  </a:schemeClr>
                </a:solidFill>
                <a:latin typeface="Fira Sans" panose="020B0503050000020004" pitchFamily="34" charset="0"/>
                <a:ea typeface="Myriad Pro"/>
                <a:cs typeface="Myriad Pro"/>
              </a:rPr>
              <a:t>(ФОТО</a:t>
            </a:r>
            <a:r>
              <a:rPr lang="ru-RU" sz="2200" b="1" dirty="0">
                <a:solidFill>
                  <a:schemeClr val="tx1">
                    <a:lumMod val="85000"/>
                    <a:lumOff val="15000"/>
                  </a:schemeClr>
                </a:solidFill>
                <a:latin typeface="Fira Sans" panose="020B0503050000020004" pitchFamily="34" charset="0"/>
                <a:ea typeface="Myriad Pro"/>
                <a:cs typeface="Myriad Pro"/>
              </a:rPr>
              <a:t>ПРИВЯЗКА</a:t>
            </a:r>
            <a:r>
              <a:rPr sz="2200" b="1" dirty="0">
                <a:solidFill>
                  <a:schemeClr val="tx1">
                    <a:lumMod val="85000"/>
                    <a:lumOff val="15000"/>
                  </a:schemeClr>
                </a:solidFill>
                <a:latin typeface="Fira Sans" panose="020B0503050000020004" pitchFamily="34" charset="0"/>
                <a:ea typeface="Myriad Pro"/>
                <a:cs typeface="Myriad Pro"/>
              </a:rPr>
              <a:t>)</a:t>
            </a:r>
            <a:r>
              <a:rPr lang="ru-RU" sz="2200" b="1" dirty="0">
                <a:solidFill>
                  <a:schemeClr val="tx1">
                    <a:lumMod val="85000"/>
                    <a:lumOff val="15000"/>
                  </a:schemeClr>
                </a:solidFill>
                <a:latin typeface="Fira Sans" panose="020B0503050000020004" pitchFamily="34" charset="0"/>
                <a:ea typeface="Myriad Pro"/>
                <a:cs typeface="Myriad Pro"/>
              </a:rPr>
              <a:t> </a:t>
            </a:r>
            <a:br>
              <a:rPr lang="ru-RU" sz="2200" b="1" dirty="0">
                <a:solidFill>
                  <a:schemeClr val="tx1">
                    <a:lumMod val="85000"/>
                    <a:lumOff val="15000"/>
                  </a:schemeClr>
                </a:solidFill>
                <a:latin typeface="Fira Sans" panose="020B0503050000020004" pitchFamily="34" charset="0"/>
                <a:ea typeface="Myriad Pro"/>
                <a:cs typeface="Myriad Pro"/>
              </a:rPr>
            </a:br>
            <a:r>
              <a:rPr lang="zh-CN" altLang="en-US" sz="2200" b="1" dirty="0">
                <a:solidFill>
                  <a:schemeClr val="tx1">
                    <a:lumMod val="85000"/>
                    <a:lumOff val="15000"/>
                  </a:schemeClr>
                </a:solidFill>
                <a:latin typeface="Fira Sans" panose="020B0503050000020004" pitchFamily="34" charset="0"/>
                <a:ea typeface="Myriad Pro"/>
                <a:cs typeface="Myriad Pro"/>
              </a:rPr>
              <a:t>立面可视化（照片装订）</a:t>
            </a:r>
            <a:endParaRPr sz="2200" dirty="0">
              <a:latin typeface="Fira Sans" panose="020B0503050000020004" pitchFamily="34" charset="0"/>
            </a:endParaRPr>
          </a:p>
        </p:txBody>
      </p:sp>
      <p:sp>
        <p:nvSpPr>
          <p:cNvPr id="9" name="Прямоугольник 8">
            <a:extLst>
              <a:ext uri="{FF2B5EF4-FFF2-40B4-BE49-F238E27FC236}">
                <a16:creationId xmlns:a16="http://schemas.microsoft.com/office/drawing/2014/main" id="{0DAED2E6-CBA1-4078-9331-0B04F0EC73B8}"/>
              </a:ext>
            </a:extLst>
          </p:cNvPr>
          <p:cNvSpPr/>
          <p:nvPr/>
        </p:nvSpPr>
        <p:spPr>
          <a:xfrm>
            <a:off x="872845" y="1088968"/>
            <a:ext cx="3061883" cy="1352764"/>
          </a:xfrm>
          <a:prstGeom prst="rect">
            <a:avLst/>
          </a:prstGeom>
          <a:solidFill>
            <a:srgbClr val="194D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D9E5AC87-A1C9-4C12-B719-8FBD7E18F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024" y="64705"/>
            <a:ext cx="3061883" cy="3059334"/>
          </a:xfrm>
          <a:prstGeom prst="rect">
            <a:avLst/>
          </a:prstGeom>
        </p:spPr>
      </p:pic>
      <p:sp>
        <p:nvSpPr>
          <p:cNvPr id="10" name="Shape 53">
            <a:extLst>
              <a:ext uri="{FF2B5EF4-FFF2-40B4-BE49-F238E27FC236}">
                <a16:creationId xmlns:a16="http://schemas.microsoft.com/office/drawing/2014/main" id="{1BEF13B2-6A48-4385-9F24-84BBED0B3BBA}"/>
              </a:ext>
            </a:extLst>
          </p:cNvPr>
          <p:cNvSpPr/>
          <p:nvPr/>
        </p:nvSpPr>
        <p:spPr bwMode="auto">
          <a:xfrm>
            <a:off x="9235021" y="2024380"/>
            <a:ext cx="1991204" cy="417352"/>
          </a:xfrm>
          <a:prstGeom prst="rect">
            <a:avLst/>
          </a:prstGeom>
          <a:solidFill>
            <a:srgbClr val="194D48"/>
          </a:solidFill>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sz="1800" dirty="0" err="1"/>
              <a:t>Пример</a:t>
            </a:r>
            <a:r>
              <a:rPr sz="1800" dirty="0"/>
              <a:t> </a:t>
            </a:r>
            <a:r>
              <a:rPr sz="1800" dirty="0" err="1"/>
              <a:t>例如</a:t>
            </a:r>
            <a:endParaRPr sz="1100" dirty="0"/>
          </a:p>
        </p:txBody>
      </p:sp>
      <p:pic>
        <p:nvPicPr>
          <p:cNvPr id="11" name="Рисунок 10">
            <a:extLst>
              <a:ext uri="{FF2B5EF4-FFF2-40B4-BE49-F238E27FC236}">
                <a16:creationId xmlns:a16="http://schemas.microsoft.com/office/drawing/2014/main" id="{78648CC2-E3B9-4F77-95FF-D2D417B63DBB}"/>
              </a:ext>
            </a:extLst>
          </p:cNvPr>
          <p:cNvPicPr>
            <a:picLocks noChangeAspect="1"/>
          </p:cNvPicPr>
          <p:nvPr/>
        </p:nvPicPr>
        <p:blipFill>
          <a:blip r:embed="rId3"/>
          <a:stretch>
            <a:fillRect/>
          </a:stretch>
        </p:blipFill>
        <p:spPr>
          <a:xfrm>
            <a:off x="872845" y="2687151"/>
            <a:ext cx="3843767" cy="2434001"/>
          </a:xfrm>
          <a:prstGeom prst="rect">
            <a:avLst/>
          </a:prstGeom>
        </p:spPr>
      </p:pic>
      <p:pic>
        <p:nvPicPr>
          <p:cNvPr id="12" name="Рисунок 11">
            <a:extLst>
              <a:ext uri="{FF2B5EF4-FFF2-40B4-BE49-F238E27FC236}">
                <a16:creationId xmlns:a16="http://schemas.microsoft.com/office/drawing/2014/main" id="{FFFEB3D5-D663-4A15-B5B7-3FB8A70D96DF}"/>
              </a:ext>
            </a:extLst>
          </p:cNvPr>
          <p:cNvPicPr>
            <a:picLocks noChangeAspect="1"/>
          </p:cNvPicPr>
          <p:nvPr/>
        </p:nvPicPr>
        <p:blipFill>
          <a:blip r:embed="rId4"/>
          <a:stretch>
            <a:fillRect/>
          </a:stretch>
        </p:blipFill>
        <p:spPr>
          <a:xfrm>
            <a:off x="6991153" y="2591968"/>
            <a:ext cx="4487737" cy="2624366"/>
          </a:xfrm>
          <a:prstGeom prst="rect">
            <a:avLst/>
          </a:prstGeom>
        </p:spPr>
      </p:pic>
      <p:sp>
        <p:nvSpPr>
          <p:cNvPr id="14" name="TextBox 13">
            <a:extLst>
              <a:ext uri="{FF2B5EF4-FFF2-40B4-BE49-F238E27FC236}">
                <a16:creationId xmlns:a16="http://schemas.microsoft.com/office/drawing/2014/main" id="{F15F4B6E-74F2-4B42-9828-3D027B3581D3}"/>
              </a:ext>
            </a:extLst>
          </p:cNvPr>
          <p:cNvSpPr txBox="1"/>
          <p:nvPr/>
        </p:nvSpPr>
        <p:spPr>
          <a:xfrm>
            <a:off x="776389" y="5407818"/>
            <a:ext cx="10522469" cy="110799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100" dirty="0">
                <a:solidFill>
                  <a:schemeClr val="tx1">
                    <a:lumMod val="85000"/>
                    <a:lumOff val="15000"/>
                  </a:schemeClr>
                </a:solidFill>
                <a:latin typeface="Fira Sans" panose="020B0503050000020004" pitchFamily="34" charset="0"/>
              </a:rPr>
              <a:t>Размещение логотипа </a:t>
            </a:r>
            <a:r>
              <a:rPr lang="en-US" sz="1100" dirty="0">
                <a:solidFill>
                  <a:schemeClr val="tx1">
                    <a:lumMod val="85000"/>
                    <a:lumOff val="15000"/>
                  </a:schemeClr>
                </a:solidFill>
                <a:latin typeface="Fira Sans" panose="020B0503050000020004" pitchFamily="34" charset="0"/>
              </a:rPr>
              <a:t>Li </a:t>
            </a:r>
            <a:r>
              <a:rPr lang="ru-RU" sz="1100" dirty="0">
                <a:solidFill>
                  <a:schemeClr val="tx1">
                    <a:lumMod val="85000"/>
                    <a:lumOff val="15000"/>
                  </a:schemeClr>
                </a:solidFill>
                <a:latin typeface="Fira Sans" panose="020B0503050000020004" pitchFamily="34" charset="0"/>
              </a:rPr>
              <a:t>строго по центру фасада на фризе или остеклении.</a:t>
            </a:r>
            <a:r>
              <a:rPr lang="en-US" sz="1100" dirty="0">
                <a:solidFill>
                  <a:schemeClr val="tx1">
                    <a:lumMod val="85000"/>
                    <a:lumOff val="15000"/>
                  </a:schemeClr>
                </a:solidFill>
                <a:latin typeface="Fira Sans" panose="020B0503050000020004" pitchFamily="34" charset="0"/>
              </a:rPr>
              <a:t> </a:t>
            </a:r>
            <a:r>
              <a:rPr lang="ru-RU" sz="1100" dirty="0">
                <a:solidFill>
                  <a:schemeClr val="tx1">
                    <a:lumMod val="85000"/>
                    <a:lumOff val="15000"/>
                  </a:schemeClr>
                </a:solidFill>
                <a:latin typeface="Fira Sans" panose="020B0503050000020004" pitchFamily="34" charset="0"/>
              </a:rPr>
              <a:t>Наличие/сохранение логотипов других брендов в монобрендовом салоне не допускается. Сохранение текущего фасадного фриза дилера на этапе запуска дилерского центра определяется архитектурой здания, сложные фризы должны быть сразу заменены на стандартные панели.</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100" dirty="0">
              <a:solidFill>
                <a:schemeClr val="tx1">
                  <a:lumMod val="85000"/>
                  <a:lumOff val="15000"/>
                </a:schemeClr>
              </a:solidFill>
              <a:latin typeface="Fira Sans" panose="020B05030500000200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lumMod val="85000"/>
                    <a:lumOff val="15000"/>
                  </a:schemeClr>
                </a:solidFill>
                <a:latin typeface="Fira Sans" panose="020B0503050000020004" pitchFamily="34" charset="0"/>
              </a:rPr>
              <a:t>Li</a:t>
            </a:r>
            <a:r>
              <a:rPr lang="zh-CN" altLang="en-US" sz="1100" dirty="0">
                <a:solidFill>
                  <a:schemeClr val="tx1">
                    <a:lumMod val="85000"/>
                    <a:lumOff val="15000"/>
                  </a:schemeClr>
                </a:solidFill>
                <a:latin typeface="Fira Sans" panose="020B0503050000020004" pitchFamily="34" charset="0"/>
              </a:rPr>
              <a:t>标志严格放置在楣板或玻璃幕墙的中心。 不允许在单一品牌陈列室内出现</a:t>
            </a:r>
            <a:r>
              <a:rPr lang="en-US" altLang="zh-CN" sz="1100" dirty="0">
                <a:solidFill>
                  <a:schemeClr val="tx1">
                    <a:lumMod val="85000"/>
                    <a:lumOff val="15000"/>
                  </a:schemeClr>
                </a:solidFill>
                <a:latin typeface="Fira Sans" panose="020B0503050000020004" pitchFamily="34" charset="0"/>
              </a:rPr>
              <a:t>/</a:t>
            </a:r>
            <a:r>
              <a:rPr lang="zh-CN" altLang="en-US" sz="1100" dirty="0">
                <a:solidFill>
                  <a:schemeClr val="tx1">
                    <a:lumMod val="85000"/>
                    <a:lumOff val="15000"/>
                  </a:schemeClr>
                </a:solidFill>
                <a:latin typeface="Fira Sans" panose="020B0503050000020004" pitchFamily="34" charset="0"/>
              </a:rPr>
              <a:t>保留其他品牌的标志。 经销商目前的立面楣板在经销商推出阶段的保存是由建筑物的架构决定的，复杂的楣板应立即更换为标准</a:t>
            </a:r>
            <a:r>
              <a:rPr lang="en-US" altLang="zh-CN" sz="1100" dirty="0">
                <a:solidFill>
                  <a:schemeClr val="tx1">
                    <a:lumMod val="85000"/>
                    <a:lumOff val="15000"/>
                  </a:schemeClr>
                </a:solidFill>
                <a:latin typeface="Fira Sans" panose="020B0503050000020004" pitchFamily="34" charset="0"/>
              </a:rPr>
              <a:t>Li</a:t>
            </a:r>
            <a:r>
              <a:rPr lang="zh-CN" altLang="en-US" sz="1100" dirty="0">
                <a:solidFill>
                  <a:schemeClr val="tx1">
                    <a:lumMod val="85000"/>
                    <a:lumOff val="15000"/>
                  </a:schemeClr>
                </a:solidFill>
                <a:latin typeface="Fira Sans" panose="020B0503050000020004" pitchFamily="34" charset="0"/>
              </a:rPr>
              <a:t>汽车面板。</a:t>
            </a:r>
            <a:endParaRPr lang="ru-RU" sz="1100" dirty="0">
              <a:solidFill>
                <a:schemeClr val="tx1">
                  <a:lumMod val="85000"/>
                  <a:lumOff val="15000"/>
                </a:schemeClr>
              </a:solidFill>
              <a:latin typeface="Fira Sans" panose="020B0503050000020004" pitchFamily="34" charset="0"/>
            </a:endParaRPr>
          </a:p>
        </p:txBody>
      </p:sp>
      <p:sp>
        <p:nvSpPr>
          <p:cNvPr id="17" name="Shape 53">
            <a:extLst>
              <a:ext uri="{FF2B5EF4-FFF2-40B4-BE49-F238E27FC236}">
                <a16:creationId xmlns:a16="http://schemas.microsoft.com/office/drawing/2014/main" id="{7AB7F520-46EF-40ED-BE0C-FD1817FD69E9}"/>
              </a:ext>
            </a:extLst>
          </p:cNvPr>
          <p:cNvSpPr/>
          <p:nvPr/>
        </p:nvSpPr>
        <p:spPr bwMode="auto">
          <a:xfrm>
            <a:off x="1476221" y="1995574"/>
            <a:ext cx="1991204" cy="417352"/>
          </a:xfrm>
          <a:prstGeom prst="rect">
            <a:avLst/>
          </a:prstGeom>
          <a:solidFill>
            <a:srgbClr val="194D48"/>
          </a:solidFill>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lang="ru-RU" altLang="zh-CN" sz="2000" b="0" i="0" dirty="0">
                <a:solidFill>
                  <a:schemeClr val="bg1"/>
                </a:solidFill>
                <a:effectLst/>
                <a:latin typeface="YS Text"/>
              </a:rPr>
              <a:t>Логотип </a:t>
            </a:r>
            <a:r>
              <a:rPr lang="zh-CN" altLang="en-US" sz="2000" b="0" i="0" dirty="0">
                <a:solidFill>
                  <a:schemeClr val="bg1"/>
                </a:solidFill>
                <a:effectLst/>
                <a:latin typeface="YS Text"/>
              </a:rPr>
              <a:t>标志</a:t>
            </a:r>
            <a:r>
              <a:rPr lang="ru-RU" sz="1800" dirty="0">
                <a:solidFill>
                  <a:schemeClr val="bg1"/>
                </a:solidFill>
              </a:rPr>
              <a:t> </a:t>
            </a:r>
            <a:endParaRPr sz="1100" dirty="0">
              <a:solidFill>
                <a:schemeClr val="bg1"/>
              </a:solidFill>
            </a:endParaRPr>
          </a:p>
        </p:txBody>
      </p:sp>
    </p:spTree>
    <p:extLst>
      <p:ext uri="{BB962C8B-B14F-4D97-AF65-F5344CB8AC3E}">
        <p14:creationId xmlns:p14="http://schemas.microsoft.com/office/powerpoint/2010/main" val="319922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Shape 22"/>
          <p:cNvSpPr txBox="1">
            <a:spLocks noGrp="1"/>
          </p:cNvSpPr>
          <p:nvPr>
            <p:ph type="title" idx="4294967295"/>
          </p:nvPr>
        </p:nvSpPr>
        <p:spPr bwMode="auto">
          <a:xfrm>
            <a:off x="678665" y="284518"/>
            <a:ext cx="9078521" cy="604471"/>
          </a:xfrm>
          <a:prstGeom prst="rect">
            <a:avLst/>
          </a:prstGeom>
        </p:spPr>
        <p:txBody>
          <a:bodyPr lIns="91440" tIns="45720" rIns="91440" bIns="45720" anchor="ctr">
            <a:noAutofit/>
          </a:bodyPr>
          <a:lstStyle/>
          <a:p>
            <a:pPr>
              <a:defRPr/>
            </a:pPr>
            <a:r>
              <a:rPr lang="ru-RU" sz="2200" dirty="0">
                <a:solidFill>
                  <a:schemeClr val="tx1">
                    <a:lumMod val="85000"/>
                    <a:lumOff val="15000"/>
                  </a:schemeClr>
                </a:solidFill>
                <a:latin typeface="Myriad Pro"/>
                <a:ea typeface="Myriad Pro"/>
                <a:cs typeface="Myriad Pro"/>
              </a:rPr>
              <a:t>ТРЕБОВАНИЯ К КАНДИДАТАМ</a:t>
            </a:r>
            <a:endParaRPr sz="2200" dirty="0"/>
          </a:p>
        </p:txBody>
      </p:sp>
      <p:graphicFrame>
        <p:nvGraphicFramePr>
          <p:cNvPr id="7" name="表格 6">
            <a:extLst>
              <a:ext uri="{FF2B5EF4-FFF2-40B4-BE49-F238E27FC236}">
                <a16:creationId xmlns:a16="http://schemas.microsoft.com/office/drawing/2014/main" id="{2641B0E6-22FF-1CAD-39CC-0918939F7B29}"/>
              </a:ext>
            </a:extLst>
          </p:cNvPr>
          <p:cNvGraphicFramePr>
            <a:graphicFrameLocks noGrp="1"/>
          </p:cNvGraphicFramePr>
          <p:nvPr>
            <p:extLst>
              <p:ext uri="{D42A27DB-BD31-4B8C-83A1-F6EECF244321}">
                <p14:modId xmlns:p14="http://schemas.microsoft.com/office/powerpoint/2010/main" val="777907097"/>
              </p:ext>
            </p:extLst>
          </p:nvPr>
        </p:nvGraphicFramePr>
        <p:xfrm>
          <a:off x="408987" y="1083626"/>
          <a:ext cx="11322938" cy="5489856"/>
        </p:xfrm>
        <a:graphic>
          <a:graphicData uri="http://schemas.openxmlformats.org/drawingml/2006/table">
            <a:tbl>
              <a:tblPr/>
              <a:tblGrid>
                <a:gridCol w="9780108">
                  <a:extLst>
                    <a:ext uri="{9D8B030D-6E8A-4147-A177-3AD203B41FA5}">
                      <a16:colId xmlns:a16="http://schemas.microsoft.com/office/drawing/2014/main" val="4020768566"/>
                    </a:ext>
                  </a:extLst>
                </a:gridCol>
                <a:gridCol w="771415">
                  <a:extLst>
                    <a:ext uri="{9D8B030D-6E8A-4147-A177-3AD203B41FA5}">
                      <a16:colId xmlns:a16="http://schemas.microsoft.com/office/drawing/2014/main" val="573169606"/>
                    </a:ext>
                  </a:extLst>
                </a:gridCol>
                <a:gridCol w="771415">
                  <a:extLst>
                    <a:ext uri="{9D8B030D-6E8A-4147-A177-3AD203B41FA5}">
                      <a16:colId xmlns:a16="http://schemas.microsoft.com/office/drawing/2014/main" val="714743937"/>
                    </a:ext>
                  </a:extLst>
                </a:gridCol>
              </a:tblGrid>
              <a:tr h="228744">
                <a:tc>
                  <a:txBody>
                    <a:bodyPr/>
                    <a:lstStyle/>
                    <a:p>
                      <a:pPr lvl="1" algn="l" fontAlgn="ctr"/>
                      <a:r>
                        <a:rPr lang="ru-RU" sz="1000" b="1" i="0" u="none" strike="noStrike" dirty="0">
                          <a:solidFill>
                            <a:srgbClr val="FFFFFF"/>
                          </a:solidFill>
                          <a:effectLst/>
                          <a:latin typeface="等线" panose="02010600030101010101" pitchFamily="2" charset="-122"/>
                          <a:ea typeface="等线" panose="02010600030101010101" pitchFamily="2" charset="-122"/>
                        </a:rPr>
                        <a:t>Опыт работы в автомобильном бизнесе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rowSpan="2">
                  <a:txBody>
                    <a:bodyPr/>
                    <a:lstStyle/>
                    <a:p>
                      <a:pPr algn="ctr" fontAlgn="b"/>
                      <a:r>
                        <a:rPr lang="ru-RU" sz="1000" b="1" i="0" u="none" strike="noStrike" dirty="0">
                          <a:solidFill>
                            <a:srgbClr val="FFFFFF"/>
                          </a:solidFill>
                          <a:effectLst/>
                          <a:latin typeface="等线" panose="02010600030101010101" pitchFamily="2" charset="-122"/>
                          <a:ea typeface="等线" panose="02010600030101010101" pitchFamily="2" charset="-122"/>
                        </a:rPr>
                        <a:t>да </a:t>
                      </a:r>
                      <a:r>
                        <a:rPr lang="zh-CN" altLang="en-US" sz="1000" b="1" i="0" u="none" strike="noStrike" dirty="0">
                          <a:solidFill>
                            <a:srgbClr val="FFFFFF"/>
                          </a:solidFill>
                          <a:effectLst/>
                          <a:latin typeface="等线" panose="02010600030101010101" pitchFamily="2" charset="-122"/>
                          <a:ea typeface="等线" panose="02010600030101010101" pitchFamily="2" charset="-122"/>
                        </a:rPr>
                        <a:t>是</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rowSpan="2">
                  <a:txBody>
                    <a:bodyPr/>
                    <a:lstStyle/>
                    <a:p>
                      <a:pPr algn="ctr" fontAlgn="b"/>
                      <a:r>
                        <a:rPr lang="ru-RU" sz="1000" b="1" i="0" u="none" strike="noStrike" dirty="0">
                          <a:solidFill>
                            <a:srgbClr val="FFFFFF"/>
                          </a:solidFill>
                          <a:effectLst/>
                          <a:latin typeface="等线" panose="02010600030101010101" pitchFamily="2" charset="-122"/>
                          <a:ea typeface="等线" panose="02010600030101010101" pitchFamily="2" charset="-122"/>
                        </a:rPr>
                        <a:t>нет </a:t>
                      </a:r>
                      <a:r>
                        <a:rPr lang="zh-CN" altLang="en-US" sz="1000" b="1" i="0" u="none" strike="noStrike" dirty="0">
                          <a:solidFill>
                            <a:srgbClr val="FFFFFF"/>
                          </a:solidFill>
                          <a:effectLst/>
                          <a:latin typeface="等线" panose="02010600030101010101" pitchFamily="2" charset="-122"/>
                          <a:ea typeface="等线" panose="02010600030101010101" pitchFamily="2" charset="-122"/>
                        </a:rPr>
                        <a:t>否</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extLst>
                  <a:ext uri="{0D108BD9-81ED-4DB2-BD59-A6C34878D82A}">
                    <a16:rowId xmlns:a16="http://schemas.microsoft.com/office/drawing/2014/main" val="3049500773"/>
                  </a:ext>
                </a:extLst>
              </a:tr>
              <a:tr h="228744">
                <a:tc>
                  <a:txBody>
                    <a:bodyPr/>
                    <a:lstStyle/>
                    <a:p>
                      <a:pPr lvl="1" algn="l" fontAlgn="ctr"/>
                      <a:r>
                        <a:rPr lang="zh-CN" altLang="en-US" sz="1000" b="1" i="0" u="none" strike="noStrike" dirty="0">
                          <a:solidFill>
                            <a:srgbClr val="FFFFFF"/>
                          </a:solidFill>
                          <a:effectLst/>
                          <a:latin typeface="理想品牌字体 2022" panose="02000500000000000000" pitchFamily="2" charset="-122"/>
                          <a:ea typeface="理想品牌字体 2022" panose="02000500000000000000" pitchFamily="2" charset="-122"/>
                        </a:rPr>
                        <a:t>汽车业务经验</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3020666572"/>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1.  Успешный опыт ведения автобизнеса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819426"/>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有汽车行业成功经验</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649106433"/>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2. Опыт работы официальным дилером премиум-брендов </a:t>
                      </a:r>
                      <a:r>
                        <a:rPr lang="en-US" sz="1000" b="0" i="0" u="none" strike="noStrike" dirty="0">
                          <a:solidFill>
                            <a:srgbClr val="000000"/>
                          </a:solidFill>
                          <a:effectLst/>
                          <a:latin typeface="等线" panose="02010600030101010101" pitchFamily="2" charset="-122"/>
                          <a:ea typeface="等线" panose="02010600030101010101" pitchFamily="2" charset="-122"/>
                        </a:rPr>
                        <a:t>Mercedes-Benz, BMW, Audi, Porsche, JLR, Lexus:</a:t>
                      </a: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ru-RU" sz="1000" b="0" i="1" u="none" strike="noStrike" dirty="0">
                          <a:solidFill>
                            <a:srgbClr val="FF0000"/>
                          </a:solidFill>
                          <a:effectLst/>
                          <a:latin typeface="等线" panose="02010600030101010101" pitchFamily="2" charset="-122"/>
                          <a:ea typeface="等线" panose="02010600030101010101" pitchFamily="2" charset="-122"/>
                        </a:rPr>
                        <a:t>УКАЖИТЕ КАКИХ БРЕНДОВ</a:t>
                      </a:r>
                      <a:endParaRPr lang="en-US" sz="1000" b="0" i="1" u="none" strike="noStrike" dirty="0">
                        <a:solidFill>
                          <a:srgbClr val="FF0000"/>
                        </a:solidFill>
                        <a:effectLst/>
                        <a:latin typeface="等线" panose="02010600030101010101" pitchFamily="2" charset="-122"/>
                        <a:ea typeface="等线" panose="02010600030101010101" pitchFamily="2" charset="-122"/>
                      </a:endParaRP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964819"/>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 有与奔驰、宝马、奥迪、保时捷、捷豹、路虎、雷克萨斯等高端品牌合作的经验</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914132578"/>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3. Наличие действующего дилерского соглашения с другими автопроизводителями</a:t>
                      </a:r>
                      <a:r>
                        <a:rPr lang="en-US" sz="1000" b="0" i="0" u="none" strike="noStrike" dirty="0">
                          <a:solidFill>
                            <a:srgbClr val="000000"/>
                          </a:solidFill>
                          <a:effectLst/>
                          <a:latin typeface="等线" panose="02010600030101010101" pitchFamily="2" charset="-122"/>
                          <a:ea typeface="等线" panose="02010600030101010101" pitchFamily="2" charset="-122"/>
                        </a:rPr>
                        <a:t>:</a:t>
                      </a:r>
                      <a:r>
                        <a:rPr lang="ru-RU" sz="1000" b="0" i="0" u="none" strike="noStrike" dirty="0">
                          <a:solidFill>
                            <a:srgbClr val="000000"/>
                          </a:solidFill>
                          <a:effectLst/>
                          <a:latin typeface="等线" panose="02010600030101010101" pitchFamily="2" charset="-122"/>
                          <a:ea typeface="等线" panose="02010600030101010101" pitchFamily="2" charset="-122"/>
                        </a:rPr>
                        <a:t> </a:t>
                      </a:r>
                      <a:r>
                        <a:rPr lang="ru-RU" sz="1000" b="0" i="1" u="none" strike="noStrike" dirty="0">
                          <a:solidFill>
                            <a:srgbClr val="FF0000"/>
                          </a:solidFill>
                          <a:effectLst/>
                          <a:latin typeface="等线" panose="02010600030101010101" pitchFamily="2" charset="-122"/>
                          <a:ea typeface="等线" panose="02010600030101010101" pitchFamily="2" charset="-122"/>
                        </a:rPr>
                        <a:t>ПЕРЕЧИСЛИТЕ С КАКИМИ</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416267"/>
                  </a:ext>
                </a:extLst>
              </a:tr>
              <a:tr h="228744">
                <a:tc>
                  <a:txBody>
                    <a:bodyPr/>
                    <a:lstStyle/>
                    <a:p>
                      <a:pPr algn="l" fontAlgn="b"/>
                      <a:r>
                        <a:rPr lang="zh-CN" altLang="en-US" sz="900" b="0" i="0" u="none" strike="noStrike">
                          <a:solidFill>
                            <a:srgbClr val="000000"/>
                          </a:solidFill>
                          <a:effectLst/>
                          <a:latin typeface="理想品牌字体 2022" panose="02000500000000000000" pitchFamily="2" charset="-122"/>
                          <a:ea typeface="理想品牌字体 2022" panose="02000500000000000000" pitchFamily="2" charset="-122"/>
                        </a:rPr>
                        <a:t>与其他汽车制造商存在有效的经销商协议</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657238478"/>
                  </a:ext>
                </a:extLst>
              </a:tr>
              <a:tr h="228744">
                <a:tc>
                  <a:txBody>
                    <a:bodyPr/>
                    <a:lstStyle/>
                    <a:p>
                      <a:pPr lvl="1" algn="l" fontAlgn="ctr"/>
                      <a:r>
                        <a:rPr lang="ru-RU" sz="1000" b="1" i="0" u="none" strike="noStrike" dirty="0">
                          <a:solidFill>
                            <a:srgbClr val="FFFFFF"/>
                          </a:solidFill>
                          <a:effectLst/>
                          <a:latin typeface="等线" panose="02010600030101010101" pitchFamily="2" charset="-122"/>
                          <a:ea typeface="等线" panose="02010600030101010101" pitchFamily="2" charset="-122"/>
                        </a:rPr>
                        <a:t>Предложение по организации дилерского центра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rowSpan="2">
                  <a:txBody>
                    <a:bodyPr/>
                    <a:lstStyle/>
                    <a:p>
                      <a:pPr algn="ctr" fontAlgn="b"/>
                      <a:r>
                        <a:rPr lang="ru-RU" sz="1000" b="1" i="0" u="none" strike="noStrike">
                          <a:solidFill>
                            <a:srgbClr val="FFFFFF"/>
                          </a:solidFill>
                          <a:effectLst/>
                          <a:latin typeface="等线" panose="02010600030101010101" pitchFamily="2" charset="-122"/>
                          <a:ea typeface="等线" panose="02010600030101010101" pitchFamily="2" charset="-122"/>
                        </a:rPr>
                        <a:t>да </a:t>
                      </a:r>
                      <a:r>
                        <a:rPr lang="zh-CN" altLang="en-US" sz="1000" b="1" i="0" u="none" strike="noStrike">
                          <a:solidFill>
                            <a:srgbClr val="FFFFFF"/>
                          </a:solidFill>
                          <a:effectLst/>
                          <a:latin typeface="等线" panose="02010600030101010101" pitchFamily="2" charset="-122"/>
                          <a:ea typeface="等线" panose="02010600030101010101" pitchFamily="2" charset="-122"/>
                        </a:rPr>
                        <a:t>是</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rowSpan="2">
                  <a:txBody>
                    <a:bodyPr/>
                    <a:lstStyle/>
                    <a:p>
                      <a:pPr algn="ctr" fontAlgn="b"/>
                      <a:r>
                        <a:rPr lang="ru-RU" sz="1000" b="1" i="0" u="none" strike="noStrike" dirty="0">
                          <a:solidFill>
                            <a:srgbClr val="FFFFFF"/>
                          </a:solidFill>
                          <a:effectLst/>
                          <a:latin typeface="等线" panose="02010600030101010101" pitchFamily="2" charset="-122"/>
                          <a:ea typeface="等线" panose="02010600030101010101" pitchFamily="2" charset="-122"/>
                        </a:rPr>
                        <a:t>нет </a:t>
                      </a:r>
                      <a:r>
                        <a:rPr lang="zh-CN" altLang="en-US" sz="1000" b="1" i="0" u="none" strike="noStrike" dirty="0">
                          <a:solidFill>
                            <a:srgbClr val="FFFFFF"/>
                          </a:solidFill>
                          <a:effectLst/>
                          <a:latin typeface="等线" panose="02010600030101010101" pitchFamily="2" charset="-122"/>
                          <a:ea typeface="等线" panose="02010600030101010101" pitchFamily="2" charset="-122"/>
                        </a:rPr>
                        <a:t>否</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extLst>
                  <a:ext uri="{0D108BD9-81ED-4DB2-BD59-A6C34878D82A}">
                    <a16:rowId xmlns:a16="http://schemas.microsoft.com/office/drawing/2014/main" val="2667057705"/>
                  </a:ext>
                </a:extLst>
              </a:tr>
              <a:tr h="228744">
                <a:tc>
                  <a:txBody>
                    <a:bodyPr/>
                    <a:lstStyle/>
                    <a:p>
                      <a:pPr lvl="1" algn="l" fontAlgn="ctr"/>
                      <a:r>
                        <a:rPr lang="zh-CN" altLang="en-US" sz="1000" b="1" i="0" u="none" strike="noStrike" dirty="0">
                          <a:solidFill>
                            <a:srgbClr val="FFFFFF"/>
                          </a:solidFill>
                          <a:effectLst/>
                          <a:latin typeface="理想品牌字体 2022" panose="02000500000000000000" pitchFamily="2" charset="-122"/>
                          <a:ea typeface="理想品牌字体 2022" panose="02000500000000000000" pitchFamily="2" charset="-122"/>
                        </a:rPr>
                        <a:t>门店信息</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4D48"/>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556427561"/>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4.Готовность предоставить отдельный шоурум площадью от 400м2  (собственность или долгосрочная аренда)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298392"/>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愿意提供面积为</a:t>
                      </a:r>
                      <a:r>
                        <a:rPr lang="ru-RU" altLang="zh-CN" sz="900" b="0" i="0" u="none" strike="noStrike" dirty="0">
                          <a:solidFill>
                            <a:srgbClr val="000000"/>
                          </a:solidFill>
                          <a:effectLst/>
                          <a:latin typeface="理想品牌字体 2022" panose="02000500000000000000" pitchFamily="2" charset="-122"/>
                          <a:ea typeface="理想品牌字体 2022" panose="02000500000000000000" pitchFamily="2" charset="-122"/>
                        </a:rPr>
                        <a:t>4</a:t>
                      </a:r>
                      <a:r>
                        <a:rPr lang="en-US" altLang="zh-CN" sz="900" b="0" i="0" u="none" strike="noStrike" dirty="0">
                          <a:solidFill>
                            <a:srgbClr val="000000"/>
                          </a:solidFill>
                          <a:effectLst/>
                          <a:latin typeface="理想品牌字体 2022" panose="02000500000000000000" pitchFamily="2" charset="-122"/>
                          <a:ea typeface="理想品牌字体 2022" panose="02000500000000000000" pitchFamily="2" charset="-122"/>
                        </a:rPr>
                        <a:t>00 </a:t>
                      </a:r>
                      <a:r>
                        <a:rPr 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m2</a:t>
                      </a:r>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以上的单独展厅（所有权或长期租赁）</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5499227"/>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5. Расположение на первой линии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243223"/>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门店为位置较好的街边店</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043052745"/>
                  </a:ext>
                </a:extLst>
              </a:tr>
              <a:tr h="228744">
                <a:tc>
                  <a:txBody>
                    <a:bodyPr/>
                    <a:lstStyle/>
                    <a:p>
                      <a:pPr algn="l" fontAlgn="b"/>
                      <a:r>
                        <a:rPr lang="ru-RU" sz="1000" b="0" i="0" u="none" strike="noStrike">
                          <a:solidFill>
                            <a:srgbClr val="000000"/>
                          </a:solidFill>
                          <a:effectLst/>
                          <a:latin typeface="等线" panose="02010600030101010101" pitchFamily="2" charset="-122"/>
                          <a:ea typeface="等线" panose="02010600030101010101" pitchFamily="2" charset="-122"/>
                        </a:rPr>
                        <a:t>6. Присутствие в «дилерской деревне» (преимущество)</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652614"/>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门店位于汽车商圈</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3737316954"/>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7. Готовность выделить не менее 4 постов </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550041"/>
                  </a:ext>
                </a:extLst>
              </a:tr>
              <a:tr h="228744">
                <a:tc>
                  <a:txBody>
                    <a:bodyPr/>
                    <a:lstStyle/>
                    <a:p>
                      <a:pPr algn="l" fontAlgn="b"/>
                      <a:r>
                        <a:rPr lang="zh-CN" altLang="en-US" sz="900" b="0" i="0" u="none" strike="noStrike">
                          <a:solidFill>
                            <a:srgbClr val="000000"/>
                          </a:solidFill>
                          <a:effectLst/>
                          <a:latin typeface="理想品牌字体 2022" panose="02000500000000000000" pitchFamily="2" charset="-122"/>
                          <a:ea typeface="理想品牌字体 2022" panose="02000500000000000000" pitchFamily="2" charset="-122"/>
                        </a:rPr>
                        <a:t>愿意为理想汽车配置至少</a:t>
                      </a:r>
                      <a:r>
                        <a:rPr lang="en-US" altLang="zh-CN" sz="900" b="0" i="0" u="none" strike="noStrike">
                          <a:solidFill>
                            <a:srgbClr val="000000"/>
                          </a:solidFill>
                          <a:effectLst/>
                          <a:latin typeface="理想品牌字体 2022" panose="02000500000000000000" pitchFamily="2" charset="-122"/>
                          <a:ea typeface="理想品牌字体 2022" panose="02000500000000000000" pitchFamily="2" charset="-122"/>
                        </a:rPr>
                        <a:t>4</a:t>
                      </a:r>
                      <a:r>
                        <a:rPr lang="zh-CN" altLang="en-US" sz="900" b="0" i="0" u="none" strike="noStrike">
                          <a:solidFill>
                            <a:srgbClr val="000000"/>
                          </a:solidFill>
                          <a:effectLst/>
                          <a:latin typeface="理想品牌字体 2022" panose="02000500000000000000" pitchFamily="2" charset="-122"/>
                          <a:ea typeface="理想品牌字体 2022" panose="02000500000000000000" pitchFamily="2" charset="-122"/>
                        </a:rPr>
                        <a:t>个维修站</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410340485"/>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8. Готовность выделить для бренда склад запасных частей, сервис-бюро, клиентскую зону</a:t>
                      </a:r>
                      <a:r>
                        <a:rPr lang="en-US" sz="1000" b="0" i="0" u="none" strike="noStrike" dirty="0">
                          <a:solidFill>
                            <a:srgbClr val="000000"/>
                          </a:solidFill>
                          <a:effectLst/>
                          <a:latin typeface="等线" panose="02010600030101010101" pitchFamily="2" charset="-122"/>
                          <a:ea typeface="等线" panose="02010600030101010101" pitchFamily="2" charset="-122"/>
                        </a:rPr>
                        <a:t>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776168"/>
                  </a:ext>
                </a:extLst>
              </a:tr>
              <a:tr h="228744">
                <a:tc>
                  <a:txBody>
                    <a:bodyPr/>
                    <a:lstStyle/>
                    <a:p>
                      <a:pPr algn="l" fontAlgn="b"/>
                      <a:r>
                        <a:rPr lang="zh-CN" altLang="en-US" sz="900" b="0" i="0" u="none" strike="noStrike">
                          <a:solidFill>
                            <a:srgbClr val="000000"/>
                          </a:solidFill>
                          <a:effectLst/>
                          <a:latin typeface="理想品牌字体 2022" panose="02000500000000000000" pitchFamily="2" charset="-122"/>
                          <a:ea typeface="理想品牌字体 2022" panose="02000500000000000000" pitchFamily="2" charset="-122"/>
                        </a:rPr>
                        <a:t>愿意为理想汽车配置配件仓库、服务中心、客户休息区</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33531322"/>
                  </a:ext>
                </a:extLst>
              </a:tr>
              <a:tr h="228744">
                <a:tc>
                  <a:txBody>
                    <a:bodyPr/>
                    <a:lstStyle/>
                    <a:p>
                      <a:pPr algn="l" fontAlgn="b"/>
                      <a:r>
                        <a:rPr lang="ru-RU" sz="1000" b="0" i="0" u="none" strike="noStrike" dirty="0">
                          <a:solidFill>
                            <a:srgbClr val="000000"/>
                          </a:solidFill>
                          <a:effectLst/>
                          <a:latin typeface="等线" panose="02010600030101010101" pitchFamily="2" charset="-122"/>
                          <a:ea typeface="等线" panose="02010600030101010101" pitchFamily="2" charset="-122"/>
                        </a:rPr>
                        <a:t>9. Наличие техников с опытом работы и сертификацией премиум-брендов: </a:t>
                      </a:r>
                      <a:r>
                        <a:rPr lang="en-US" sz="1000" b="0" i="0" u="none" strike="noStrike" dirty="0">
                          <a:solidFill>
                            <a:srgbClr val="000000"/>
                          </a:solidFill>
                          <a:effectLst/>
                          <a:latin typeface="等线" panose="02010600030101010101" pitchFamily="2" charset="-122"/>
                          <a:ea typeface="等线" panose="02010600030101010101" pitchFamily="2" charset="-122"/>
                        </a:rPr>
                        <a:t>Mercedes-Benz, BMW, Audi, Porsche, JLR, Lexus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798512"/>
                  </a:ext>
                </a:extLst>
              </a:tr>
              <a:tr h="228744">
                <a:tc>
                  <a:txBody>
                    <a:bodyPr/>
                    <a:lstStyle/>
                    <a:p>
                      <a:pPr algn="l" fontAlgn="b"/>
                      <a:r>
                        <a:rPr lang="zh-CN" altLang="en-US" sz="900" b="0" i="0" u="none" strike="noStrike">
                          <a:solidFill>
                            <a:srgbClr val="000000"/>
                          </a:solidFill>
                          <a:effectLst/>
                          <a:latin typeface="理想品牌字体 2022" panose="02000500000000000000" pitchFamily="2" charset="-122"/>
                          <a:ea typeface="理想品牌字体 2022" panose="02000500000000000000" pitchFamily="2" charset="-122"/>
                        </a:rPr>
                        <a:t>拥有经验丰富且获得高端品牌认证的售后技术人员：奔驰、宝马、奥迪、保时捷、捷豹路虎、雷克萨斯</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386367167"/>
                  </a:ext>
                </a:extLst>
              </a:tr>
              <a:tr h="228744">
                <a:tc>
                  <a:txBody>
                    <a:bodyPr/>
                    <a:lstStyle/>
                    <a:p>
                      <a:pPr algn="l" fontAlgn="b"/>
                      <a:r>
                        <a:rPr lang="ru-RU" sz="1000" b="0" i="0" u="none" strike="noStrike">
                          <a:solidFill>
                            <a:srgbClr val="000000"/>
                          </a:solidFill>
                          <a:effectLst/>
                          <a:latin typeface="等线" panose="02010600030101010101" pitchFamily="2" charset="-122"/>
                          <a:ea typeface="等线" panose="02010600030101010101" pitchFamily="2" charset="-122"/>
                        </a:rPr>
                        <a:t>10.Опыт обслуживания электромобилей (преимущество) </a:t>
                      </a:r>
                    </a:p>
                  </a:txBody>
                  <a:tcPr marL="5912"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等线" panose="02010600030101010101" pitchFamily="2" charset="-122"/>
                          <a:ea typeface="等线" panose="02010600030101010101" pitchFamily="2" charset="-122"/>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474602"/>
                  </a:ext>
                </a:extLst>
              </a:tr>
              <a:tr h="228744">
                <a:tc>
                  <a:txBody>
                    <a:bodyPr/>
                    <a:lstStyle/>
                    <a:p>
                      <a:pPr algn="l" fontAlgn="b"/>
                      <a:r>
                        <a:rPr lang="zh-CN" altLang="en-US" sz="900" b="0" i="0" u="none" strike="noStrike" dirty="0">
                          <a:solidFill>
                            <a:srgbClr val="000000"/>
                          </a:solidFill>
                          <a:effectLst/>
                          <a:latin typeface="理想品牌字体 2022" panose="02000500000000000000" pitchFamily="2" charset="-122"/>
                          <a:ea typeface="理想品牌字体 2022" panose="02000500000000000000" pitchFamily="2" charset="-122"/>
                        </a:rPr>
                        <a:t>有电动车维修经验（优先）</a:t>
                      </a:r>
                    </a:p>
                  </a:txBody>
                  <a:tcPr marL="106419" marR="5912" marT="5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1064697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rgbClr val="194D48"/>
        </a:solidFill>
        <a:effectLst/>
      </p:bgPr>
    </p:bg>
    <p:spTree>
      <p:nvGrpSpPr>
        <p:cNvPr id="1" name=""/>
        <p:cNvGrpSpPr/>
        <p:nvPr/>
      </p:nvGrpSpPr>
      <p:grpSpPr bwMode="auto">
        <a:xfrm>
          <a:off x="0" y="0"/>
          <a:ext cx="0" cy="0"/>
          <a:chOff x="0" y="0"/>
          <a:chExt cx="0" cy="0"/>
        </a:xfrm>
      </p:grpSpPr>
      <p:sp>
        <p:nvSpPr>
          <p:cNvPr id="75" name="Shape 75"/>
          <p:cNvSpPr/>
          <p:nvPr/>
        </p:nvSpPr>
        <p:spPr bwMode="auto">
          <a:xfrm>
            <a:off x="142775" y="3068972"/>
            <a:ext cx="4799712" cy="707886"/>
          </a:xfrm>
          <a:prstGeom prst="rect">
            <a:avLst/>
          </a:prstGeom>
        </p:spPr>
        <p:txBody>
          <a:bodyPr wrap="none" lIns="91440" tIns="45720" rIns="91440" bIns="45720">
            <a:spAutoFit/>
          </a:bodyPr>
          <a:lstStyle/>
          <a:p>
            <a:pPr marL="0" indent="0">
              <a:defRPr/>
            </a:pPr>
            <a:r>
              <a:rPr sz="2000" b="1" dirty="0">
                <a:solidFill>
                  <a:schemeClr val="bg1"/>
                </a:solidFill>
                <a:latin typeface="Myriad Pro"/>
                <a:ea typeface="Myriad Pro"/>
                <a:cs typeface="Myriad Pro"/>
              </a:rPr>
              <a:t>СПАСИБО ЗА ВАШЕ ПРЕДЛОЖЕНИЕ!</a:t>
            </a:r>
          </a:p>
          <a:p>
            <a:pPr marL="0" indent="0">
              <a:defRPr/>
            </a:pPr>
            <a:r>
              <a:rPr lang="ru-RU" sz="2000" b="1" i="0" u="none" strike="noStrike" cap="none" spc="0" dirty="0" err="1">
                <a:solidFill>
                  <a:schemeClr val="bg1"/>
                </a:solidFill>
                <a:latin typeface="Myriad Pro"/>
                <a:ea typeface="Myriad Pro"/>
                <a:cs typeface="Myriad Pro"/>
              </a:rPr>
              <a:t>感谢您的反馈</a:t>
            </a:r>
            <a:r>
              <a:rPr lang="ru-RU" sz="2000" b="1" i="0" u="none" strike="noStrike" cap="none" spc="0" dirty="0">
                <a:solidFill>
                  <a:schemeClr val="bg1"/>
                </a:solidFill>
                <a:latin typeface="Myriad Pro"/>
                <a:ea typeface="Myriad Pro"/>
                <a:cs typeface="Myriad Pro"/>
              </a:rPr>
              <a:t>！</a:t>
            </a:r>
            <a:endParaRPr sz="1050" dirty="0"/>
          </a:p>
        </p:txBody>
      </p:sp>
      <p:pic>
        <p:nvPicPr>
          <p:cNvPr id="5" name="Рисунок 4">
            <a:extLst>
              <a:ext uri="{FF2B5EF4-FFF2-40B4-BE49-F238E27FC236}">
                <a16:creationId xmlns:a16="http://schemas.microsoft.com/office/drawing/2014/main" id="{DF1C92AB-C533-4C2D-A6BC-E5F89126262E}"/>
              </a:ext>
            </a:extLst>
          </p:cNvPr>
          <p:cNvPicPr>
            <a:picLocks noChangeAspect="1"/>
          </p:cNvPicPr>
          <p:nvPr/>
        </p:nvPicPr>
        <p:blipFill rotWithShape="1">
          <a:blip r:embed="rId2"/>
          <a:srcRect r="57827" b="-2743"/>
          <a:stretch/>
        </p:blipFill>
        <p:spPr bwMode="auto">
          <a:xfrm>
            <a:off x="8527117" y="3007416"/>
            <a:ext cx="1712654" cy="8309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Shape 22"/>
          <p:cNvSpPr txBox="1">
            <a:spLocks noGrp="1"/>
          </p:cNvSpPr>
          <p:nvPr>
            <p:ph type="title"/>
          </p:nvPr>
        </p:nvSpPr>
        <p:spPr bwMode="auto">
          <a:xfrm>
            <a:off x="710938" y="284528"/>
            <a:ext cx="11137237" cy="604471"/>
          </a:xfrm>
          <a:prstGeom prst="rect">
            <a:avLst/>
          </a:prstGeom>
        </p:spPr>
        <p:txBody>
          <a:bodyPr lIns="91440" tIns="45720" rIns="91440" bIns="45720" anchor="ctr">
            <a:noAutofit/>
          </a:bodyPr>
          <a:lstStyle/>
          <a:p>
            <a:pPr>
              <a:defRPr/>
            </a:pPr>
            <a:r>
              <a:rPr lang="ru-RU" sz="2200" dirty="0">
                <a:solidFill>
                  <a:schemeClr val="tx1">
                    <a:lumMod val="85000"/>
                    <a:lumOff val="15000"/>
                  </a:schemeClr>
                </a:solidFill>
                <a:latin typeface="Myriad Pro"/>
                <a:ea typeface="Myriad Pro"/>
                <a:cs typeface="Myriad Pro"/>
              </a:rPr>
              <a:t>ЗАВЕРЕНИЯ </a:t>
            </a:r>
            <a:r>
              <a:rPr lang="ru-RU" sz="2200" b="1" i="0" u="none" strike="noStrike" cap="none" spc="0" dirty="0" err="1">
                <a:solidFill>
                  <a:schemeClr val="tx1">
                    <a:lumMod val="85000"/>
                    <a:lumOff val="15000"/>
                  </a:schemeClr>
                </a:solidFill>
                <a:latin typeface="Myriad Pro"/>
                <a:ea typeface="Myriad Pro"/>
                <a:cs typeface="Myriad Pro"/>
              </a:rPr>
              <a:t>保证</a:t>
            </a:r>
            <a:r>
              <a:rPr lang="ru-RU" sz="2200" dirty="0" err="1">
                <a:solidFill>
                  <a:schemeClr val="tx1">
                    <a:lumMod val="85000"/>
                    <a:lumOff val="15000"/>
                  </a:schemeClr>
                </a:solidFill>
                <a:latin typeface="Myriad Pro"/>
                <a:ea typeface="Myriad Pro"/>
                <a:cs typeface="Myriad Pro"/>
              </a:rPr>
              <a:t>信息</a:t>
            </a:r>
            <a:endParaRPr sz="2200" dirty="0"/>
          </a:p>
        </p:txBody>
      </p:sp>
      <p:graphicFrame>
        <p:nvGraphicFramePr>
          <p:cNvPr id="4" name="表格 3">
            <a:extLst>
              <a:ext uri="{FF2B5EF4-FFF2-40B4-BE49-F238E27FC236}">
                <a16:creationId xmlns:a16="http://schemas.microsoft.com/office/drawing/2014/main" id="{DA5CE96E-ECED-A3CE-E6C8-85B1603FDF4F}"/>
              </a:ext>
            </a:extLst>
          </p:cNvPr>
          <p:cNvGraphicFramePr>
            <a:graphicFrameLocks noGrp="1"/>
          </p:cNvGraphicFramePr>
          <p:nvPr>
            <p:extLst>
              <p:ext uri="{D42A27DB-BD31-4B8C-83A1-F6EECF244321}">
                <p14:modId xmlns:p14="http://schemas.microsoft.com/office/powerpoint/2010/main" val="797327298"/>
              </p:ext>
            </p:extLst>
          </p:nvPr>
        </p:nvGraphicFramePr>
        <p:xfrm>
          <a:off x="288055" y="945869"/>
          <a:ext cx="11413472" cy="5627603"/>
        </p:xfrm>
        <a:graphic>
          <a:graphicData uri="http://schemas.openxmlformats.org/drawingml/2006/table">
            <a:tbl>
              <a:tblPr/>
              <a:tblGrid>
                <a:gridCol w="10109788">
                  <a:extLst>
                    <a:ext uri="{9D8B030D-6E8A-4147-A177-3AD203B41FA5}">
                      <a16:colId xmlns:a16="http://schemas.microsoft.com/office/drawing/2014/main" val="3576273389"/>
                    </a:ext>
                  </a:extLst>
                </a:gridCol>
                <a:gridCol w="651842">
                  <a:extLst>
                    <a:ext uri="{9D8B030D-6E8A-4147-A177-3AD203B41FA5}">
                      <a16:colId xmlns:a16="http://schemas.microsoft.com/office/drawing/2014/main" val="465676881"/>
                    </a:ext>
                  </a:extLst>
                </a:gridCol>
                <a:gridCol w="651842">
                  <a:extLst>
                    <a:ext uri="{9D8B030D-6E8A-4147-A177-3AD203B41FA5}">
                      <a16:colId xmlns:a16="http://schemas.microsoft.com/office/drawing/2014/main" val="60184773"/>
                    </a:ext>
                  </a:extLst>
                </a:gridCol>
              </a:tblGrid>
              <a:tr h="318251">
                <a:tc>
                  <a:txBody>
                    <a:bodyPr/>
                    <a:lstStyle/>
                    <a:p>
                      <a:pPr algn="l" fontAlgn="ctr"/>
                      <a:r>
                        <a:rPr lang="ru-RU" sz="900" b="1" i="0" u="none" strike="noStrike">
                          <a:solidFill>
                            <a:srgbClr val="FFFFFF"/>
                          </a:solidFill>
                          <a:effectLst/>
                          <a:latin typeface="等线" panose="02010600030101010101" pitchFamily="2" charset="-122"/>
                          <a:ea typeface="等线" panose="02010600030101010101" pitchFamily="2" charset="-122"/>
                        </a:rPr>
                        <a:t>          Подтверждаем </a:t>
                      </a:r>
                      <a:r>
                        <a:rPr lang="zh-CN" altLang="en-US" sz="900" b="1" i="0" u="none" strike="noStrike">
                          <a:solidFill>
                            <a:srgbClr val="FFFFFF"/>
                          </a:solidFill>
                          <a:effectLst/>
                          <a:latin typeface="等线" panose="02010600030101010101" pitchFamily="2" charset="-122"/>
                          <a:ea typeface="等线" panose="02010600030101010101" pitchFamily="2" charset="-122"/>
                        </a:rPr>
                        <a:t>我们确认：</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tc>
                  <a:txBody>
                    <a:bodyPr/>
                    <a:lstStyle/>
                    <a:p>
                      <a:pPr algn="ctr" fontAlgn="ctr"/>
                      <a:r>
                        <a:rPr lang="ru-RU" sz="900" b="0" i="0" u="none" strike="noStrike">
                          <a:solidFill>
                            <a:srgbClr val="FFFFFF"/>
                          </a:solidFill>
                          <a:effectLst/>
                          <a:latin typeface="等线" panose="02010600030101010101" pitchFamily="2" charset="-122"/>
                          <a:ea typeface="等线" panose="02010600030101010101" pitchFamily="2" charset="-122"/>
                        </a:rPr>
                        <a:t>да </a:t>
                      </a:r>
                      <a:r>
                        <a:rPr lang="zh-CN" altLang="en-US" sz="900" b="0" i="0" u="none" strike="noStrike">
                          <a:solidFill>
                            <a:srgbClr val="FFFFFF"/>
                          </a:solidFill>
                          <a:effectLst/>
                          <a:latin typeface="等线" panose="02010600030101010101" pitchFamily="2" charset="-122"/>
                          <a:ea typeface="等线" panose="02010600030101010101" pitchFamily="2" charset="-122"/>
                        </a:rPr>
                        <a:t>是</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tc>
                  <a:txBody>
                    <a:bodyPr/>
                    <a:lstStyle/>
                    <a:p>
                      <a:pPr algn="ctr" fontAlgn="ctr"/>
                      <a:r>
                        <a:rPr lang="ru-RU" sz="900" b="0" i="0" u="none" strike="noStrike">
                          <a:solidFill>
                            <a:srgbClr val="FFFFFF"/>
                          </a:solidFill>
                          <a:effectLst/>
                          <a:latin typeface="等线" panose="02010600030101010101" pitchFamily="2" charset="-122"/>
                          <a:ea typeface="等线" panose="02010600030101010101" pitchFamily="2" charset="-122"/>
                        </a:rPr>
                        <a:t>нет </a:t>
                      </a:r>
                      <a:r>
                        <a:rPr lang="zh-CN" altLang="en-US" sz="900" b="0" i="0" u="none" strike="noStrike">
                          <a:solidFill>
                            <a:srgbClr val="FFFFFF"/>
                          </a:solidFill>
                          <a:effectLst/>
                          <a:latin typeface="等线" panose="02010600030101010101" pitchFamily="2" charset="-122"/>
                          <a:ea typeface="等线" panose="02010600030101010101" pitchFamily="2" charset="-122"/>
                        </a:rPr>
                        <a:t>否</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4D48"/>
                    </a:solidFill>
                  </a:tcPr>
                </a:tc>
                <a:extLst>
                  <a:ext uri="{0D108BD9-81ED-4DB2-BD59-A6C34878D82A}">
                    <a16:rowId xmlns:a16="http://schemas.microsoft.com/office/drawing/2014/main" val="988035417"/>
                  </a:ext>
                </a:extLst>
              </a:tr>
              <a:tr h="294964">
                <a:tc>
                  <a:txBody>
                    <a:bodyPr/>
                    <a:lstStyle/>
                    <a:p>
                      <a:pPr algn="l" fontAlgn="ctr"/>
                      <a:r>
                        <a:rPr lang="ru-RU" sz="900" b="0" i="0" u="none" strike="noStrike" dirty="0">
                          <a:solidFill>
                            <a:srgbClr val="000000"/>
                          </a:solidFill>
                          <a:effectLst/>
                          <a:latin typeface="等线" panose="02010600030101010101" pitchFamily="2" charset="-122"/>
                          <a:ea typeface="等线" panose="02010600030101010101" pitchFamily="2" charset="-122"/>
                        </a:rPr>
                        <a:t>1.       Готовность оформить экстерьер и интерьер дилерского центра в соответствии со стандартами бренда</a:t>
                      </a:r>
                      <a:br>
                        <a:rPr lang="en-US" sz="900" b="0" i="0" u="none" strike="noStrike" dirty="0">
                          <a:solidFill>
                            <a:srgbClr val="000000"/>
                          </a:solidFill>
                          <a:effectLst/>
                          <a:latin typeface="等线" panose="02010600030101010101" pitchFamily="2" charset="-122"/>
                          <a:ea typeface="等线" panose="02010600030101010101" pitchFamily="2" charset="-122"/>
                        </a:rPr>
                      </a:br>
                      <a:r>
                        <a:rPr lang="en-US" sz="900" b="0" i="0" u="none" strike="noStrike" dirty="0">
                          <a:solidFill>
                            <a:srgbClr val="000000"/>
                          </a:solidFill>
                          <a:effectLst/>
                          <a:latin typeface="等线" panose="02010600030101010101" pitchFamily="2" charset="-122"/>
                          <a:ea typeface="等线" panose="02010600030101010101" pitchFamily="2" charset="-122"/>
                        </a:rPr>
                        <a:t>         </a:t>
                      </a:r>
                      <a:r>
                        <a:rPr lang="zh-CN" altLang="en-US" sz="900" b="0" i="0" u="none" strike="noStrike" dirty="0">
                          <a:solidFill>
                            <a:srgbClr val="000000"/>
                          </a:solidFill>
                          <a:effectLst/>
                          <a:latin typeface="等线" panose="02010600030101010101" pitchFamily="2" charset="-122"/>
                          <a:ea typeface="等线" panose="02010600030101010101" pitchFamily="2" charset="-122"/>
                        </a:rPr>
                        <a:t>准备按照理想汽车标准设计经销店的外观和内饰</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3956"/>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2.       Готовность подключения к маркетинговым платформам, инструментам сквозной аналитики, рекомендованным дистрибьютором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准备连接分销商推荐的营销平台、端到端分析工具</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1472031"/>
                  </a:ext>
                </a:extLst>
              </a:tr>
              <a:tr h="294964">
                <a:tc>
                  <a:txBody>
                    <a:bodyPr/>
                    <a:lstStyle/>
                    <a:p>
                      <a:pPr algn="l" fontAlgn="ctr"/>
                      <a:r>
                        <a:rPr lang="ru-RU" sz="900" b="0" i="0" u="none" strike="noStrike" dirty="0">
                          <a:solidFill>
                            <a:srgbClr val="000000"/>
                          </a:solidFill>
                          <a:effectLst/>
                          <a:latin typeface="等线" panose="02010600030101010101" pitchFamily="2" charset="-122"/>
                          <a:ea typeface="等线" panose="02010600030101010101" pitchFamily="2" charset="-122"/>
                        </a:rPr>
                        <a:t>3.       Готовность интеграции с информационными</a:t>
                      </a:r>
                      <a:r>
                        <a:rPr lang="en-US" sz="900" b="0" i="0" u="none" strike="noStrike" dirty="0">
                          <a:solidFill>
                            <a:srgbClr val="000000"/>
                          </a:solidFill>
                          <a:effectLst/>
                          <a:latin typeface="等线" panose="02010600030101010101" pitchFamily="2" charset="-122"/>
                          <a:ea typeface="等线" panose="02010600030101010101" pitchFamily="2" charset="-122"/>
                        </a:rPr>
                        <a:t> </a:t>
                      </a:r>
                      <a:r>
                        <a:rPr lang="ru-RU" sz="900" b="0" i="0" u="none" strike="noStrike" dirty="0">
                          <a:solidFill>
                            <a:srgbClr val="000000"/>
                          </a:solidFill>
                          <a:effectLst/>
                          <a:latin typeface="等线" panose="02010600030101010101" pitchFamily="2" charset="-122"/>
                          <a:ea typeface="等线" panose="02010600030101010101" pitchFamily="2" charset="-122"/>
                        </a:rPr>
                        <a:t>системами дистрибьютора </a:t>
                      </a:r>
                      <a:br>
                        <a:rPr lang="ru-RU" sz="900" b="0" i="0" u="none" strike="noStrike" dirty="0">
                          <a:solidFill>
                            <a:srgbClr val="000000"/>
                          </a:solidFill>
                          <a:effectLst/>
                          <a:latin typeface="等线" panose="02010600030101010101" pitchFamily="2" charset="-122"/>
                          <a:ea typeface="等线" panose="02010600030101010101" pitchFamily="2" charset="-122"/>
                        </a:rPr>
                      </a:br>
                      <a:r>
                        <a:rPr lang="ru-RU" sz="900" b="0" i="0" u="none" strike="noStrike" dirty="0">
                          <a:solidFill>
                            <a:srgbClr val="000000"/>
                          </a:solidFill>
                          <a:effectLst/>
                          <a:latin typeface="等线" panose="02010600030101010101" pitchFamily="2" charset="-122"/>
                          <a:ea typeface="等线" panose="02010600030101010101" pitchFamily="2" charset="-122"/>
                        </a:rPr>
                        <a:t>         </a:t>
                      </a:r>
                      <a:r>
                        <a:rPr lang="zh-CN" altLang="en-US" sz="900" b="0" i="0" u="none" strike="noStrike" dirty="0">
                          <a:solidFill>
                            <a:srgbClr val="000000"/>
                          </a:solidFill>
                          <a:effectLst/>
                          <a:latin typeface="等线" panose="02010600030101010101" pitchFamily="2" charset="-122"/>
                          <a:ea typeface="等线" panose="02010600030101010101" pitchFamily="2" charset="-122"/>
                        </a:rPr>
                        <a:t>准备与分销商的 和系统集成</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4785159"/>
                  </a:ext>
                </a:extLst>
              </a:tr>
              <a:tr h="294964">
                <a:tc>
                  <a:txBody>
                    <a:bodyPr/>
                    <a:lstStyle/>
                    <a:p>
                      <a:pPr algn="l" fontAlgn="ctr"/>
                      <a:r>
                        <a:rPr lang="ru-RU" sz="900" b="0" i="0" u="none" strike="noStrike" dirty="0">
                          <a:solidFill>
                            <a:srgbClr val="000000"/>
                          </a:solidFill>
                          <a:effectLst/>
                          <a:latin typeface="等线" panose="02010600030101010101" pitchFamily="2" charset="-122"/>
                          <a:ea typeface="等线" panose="02010600030101010101" pitchFamily="2" charset="-122"/>
                        </a:rPr>
                        <a:t>4.       Готовность соблюдать дилерскую маркетинговую политику бренда </a:t>
                      </a:r>
                      <a:br>
                        <a:rPr lang="ru-RU" sz="900" b="0" i="0" u="none" strike="noStrike" dirty="0">
                          <a:solidFill>
                            <a:srgbClr val="000000"/>
                          </a:solidFill>
                          <a:effectLst/>
                          <a:latin typeface="等线" panose="02010600030101010101" pitchFamily="2" charset="-122"/>
                          <a:ea typeface="等线" panose="02010600030101010101" pitchFamily="2" charset="-122"/>
                        </a:rPr>
                      </a:br>
                      <a:r>
                        <a:rPr lang="ru-RU" sz="900" b="0" i="0" u="none" strike="noStrike" dirty="0">
                          <a:solidFill>
                            <a:srgbClr val="000000"/>
                          </a:solidFill>
                          <a:effectLst/>
                          <a:latin typeface="等线" panose="02010600030101010101" pitchFamily="2" charset="-122"/>
                          <a:ea typeface="等线" panose="02010600030101010101" pitchFamily="2" charset="-122"/>
                        </a:rPr>
                        <a:t>         </a:t>
                      </a:r>
                      <a:r>
                        <a:rPr lang="zh-CN" altLang="en-US" sz="900" b="0" i="0" u="none" strike="noStrike" dirty="0">
                          <a:solidFill>
                            <a:srgbClr val="000000"/>
                          </a:solidFill>
                          <a:effectLst/>
                          <a:latin typeface="等线" panose="02010600030101010101" pitchFamily="2" charset="-122"/>
                          <a:ea typeface="等线" panose="02010600030101010101" pitchFamily="2" charset="-122"/>
                        </a:rPr>
                        <a:t>愿意遵守品牌经销商营销政策</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5361493"/>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5.       Готовность инвестировать в дилерский маркетинг для обеспечения выполнения плана продаж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愿意投资经销商营销以确保销售计划的完成</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64990"/>
                  </a:ext>
                </a:extLst>
              </a:tr>
              <a:tr h="294964">
                <a:tc>
                  <a:txBody>
                    <a:bodyPr/>
                    <a:lstStyle/>
                    <a:p>
                      <a:pPr algn="l" fontAlgn="ctr"/>
                      <a:r>
                        <a:rPr lang="ru-RU" sz="900" b="0" i="0" u="none" strike="noStrike" dirty="0">
                          <a:solidFill>
                            <a:srgbClr val="000000"/>
                          </a:solidFill>
                          <a:effectLst/>
                          <a:latin typeface="等线" panose="02010600030101010101" pitchFamily="2" charset="-122"/>
                          <a:ea typeface="等线" panose="02010600030101010101" pitchFamily="2" charset="-122"/>
                        </a:rPr>
                        <a:t>6.       Готовность участвовать в маркетинговых акциях, организуемых импортером </a:t>
                      </a:r>
                      <a:br>
                        <a:rPr lang="ru-RU" sz="900" b="0" i="0" u="none" strike="noStrike" dirty="0">
                          <a:solidFill>
                            <a:srgbClr val="000000"/>
                          </a:solidFill>
                          <a:effectLst/>
                          <a:latin typeface="等线" panose="02010600030101010101" pitchFamily="2" charset="-122"/>
                          <a:ea typeface="等线" panose="02010600030101010101" pitchFamily="2" charset="-122"/>
                        </a:rPr>
                      </a:br>
                      <a:r>
                        <a:rPr lang="ru-RU" sz="900" b="0" i="0" u="none" strike="noStrike" dirty="0">
                          <a:solidFill>
                            <a:srgbClr val="000000"/>
                          </a:solidFill>
                          <a:effectLst/>
                          <a:latin typeface="等线" panose="02010600030101010101" pitchFamily="2" charset="-122"/>
                          <a:ea typeface="等线" panose="02010600030101010101" pitchFamily="2" charset="-122"/>
                        </a:rPr>
                        <a:t>         </a:t>
                      </a:r>
                      <a:r>
                        <a:rPr lang="zh-CN" altLang="en-US" sz="900" b="0" i="0" u="none" strike="noStrike" dirty="0">
                          <a:solidFill>
                            <a:srgbClr val="000000"/>
                          </a:solidFill>
                          <a:effectLst/>
                          <a:latin typeface="等线" panose="02010600030101010101" pitchFamily="2" charset="-122"/>
                          <a:ea typeface="等线" panose="02010600030101010101" pitchFamily="2" charset="-122"/>
                        </a:rPr>
                        <a:t>愿意参加进口商组织的营销活动</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571373"/>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7.       Готовность приобрести автомобили для тест-драйва и использования в качестве подменных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愿意购买车辆进行试驾并用作交换车辆</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2259"/>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8.       Готовность участвовать в программах обучения и тренингах, организуемых брендом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愿意参加品牌组织的培训项目和培训</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618467"/>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9.       Готовность закупки первоначального минимального склада запчастей на основе прогноза дистрибьютора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根据分销商的预测准备购买初始最低库存的备件</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318524"/>
                  </a:ext>
                </a:extLst>
              </a:tr>
              <a:tr h="294964">
                <a:tc>
                  <a:txBody>
                    <a:bodyPr/>
                    <a:lstStyle/>
                    <a:p>
                      <a:pPr algn="l" fontAlgn="ctr"/>
                      <a:r>
                        <a:rPr lang="ru-RU" sz="900" b="0" i="0" u="none" strike="noStrike" dirty="0">
                          <a:solidFill>
                            <a:srgbClr val="000000"/>
                          </a:solidFill>
                          <a:effectLst/>
                          <a:latin typeface="等线" panose="02010600030101010101" pitchFamily="2" charset="-122"/>
                          <a:ea typeface="等线" panose="02010600030101010101" pitchFamily="2" charset="-122"/>
                        </a:rPr>
                        <a:t>10.     Готовность поддержания минимального 2-месячного запаса запчастей </a:t>
                      </a:r>
                      <a:br>
                        <a:rPr lang="ru-RU" sz="900" b="0" i="0" u="none" strike="noStrike" dirty="0">
                          <a:solidFill>
                            <a:srgbClr val="000000"/>
                          </a:solidFill>
                          <a:effectLst/>
                          <a:latin typeface="等线" panose="02010600030101010101" pitchFamily="2" charset="-122"/>
                          <a:ea typeface="等线" panose="02010600030101010101" pitchFamily="2" charset="-122"/>
                        </a:rPr>
                      </a:br>
                      <a:r>
                        <a:rPr lang="ru-RU" sz="900" b="0" i="0" u="none" strike="noStrike" dirty="0">
                          <a:solidFill>
                            <a:srgbClr val="000000"/>
                          </a:solidFill>
                          <a:effectLst/>
                          <a:latin typeface="等线" panose="02010600030101010101" pitchFamily="2" charset="-122"/>
                          <a:ea typeface="等线" panose="02010600030101010101" pitchFamily="2" charset="-122"/>
                        </a:rPr>
                        <a:t>         </a:t>
                      </a:r>
                      <a:r>
                        <a:rPr lang="zh-CN" altLang="en-US" sz="900" b="0" i="0" u="none" strike="noStrike" dirty="0">
                          <a:solidFill>
                            <a:srgbClr val="000000"/>
                          </a:solidFill>
                          <a:effectLst/>
                          <a:latin typeface="等线" panose="02010600030101010101" pitchFamily="2" charset="-122"/>
                          <a:ea typeface="等线" panose="02010600030101010101" pitchFamily="2" charset="-122"/>
                        </a:rPr>
                        <a:t>准备维持至少 </a:t>
                      </a:r>
                      <a:r>
                        <a:rPr lang="en-US" altLang="zh-CN" sz="900" b="0" i="0" u="none" strike="noStrike" dirty="0">
                          <a:solidFill>
                            <a:srgbClr val="000000"/>
                          </a:solidFill>
                          <a:effectLst/>
                          <a:latin typeface="等线" panose="02010600030101010101" pitchFamily="2" charset="-122"/>
                          <a:ea typeface="等线" panose="02010600030101010101" pitchFamily="2" charset="-122"/>
                        </a:rPr>
                        <a:t>2 </a:t>
                      </a:r>
                      <a:r>
                        <a:rPr lang="zh-CN" altLang="en-US" sz="900" b="0" i="0" u="none" strike="noStrike" dirty="0">
                          <a:solidFill>
                            <a:srgbClr val="000000"/>
                          </a:solidFill>
                          <a:effectLst/>
                          <a:latin typeface="等线" panose="02010600030101010101" pitchFamily="2" charset="-122"/>
                          <a:ea typeface="等线" panose="02010600030101010101" pitchFamily="2" charset="-122"/>
                        </a:rPr>
                        <a:t>个月的备件库存</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9446808"/>
                  </a:ext>
                </a:extLst>
              </a:tr>
              <a:tr h="294964">
                <a:tc>
                  <a:txBody>
                    <a:bodyPr/>
                    <a:lstStyle/>
                    <a:p>
                      <a:pPr algn="l" fontAlgn="ctr"/>
                      <a:r>
                        <a:rPr lang="ru-RU" sz="900" b="0" i="0" u="none" strike="noStrike" dirty="0">
                          <a:solidFill>
                            <a:srgbClr val="000000"/>
                          </a:solidFill>
                          <a:effectLst/>
                          <a:latin typeface="等线" panose="02010600030101010101" pitchFamily="2" charset="-122"/>
                          <a:ea typeface="等线" panose="02010600030101010101" pitchFamily="2" charset="-122"/>
                        </a:rPr>
                        <a:t>11.     Готовность использовать исключительно оригинальные запчасти </a:t>
                      </a:r>
                      <a:br>
                        <a:rPr lang="ru-RU" sz="900" b="0" i="0" u="none" strike="noStrike" dirty="0">
                          <a:solidFill>
                            <a:srgbClr val="000000"/>
                          </a:solidFill>
                          <a:effectLst/>
                          <a:latin typeface="等线" panose="02010600030101010101" pitchFamily="2" charset="-122"/>
                          <a:ea typeface="等线" panose="02010600030101010101" pitchFamily="2" charset="-122"/>
                        </a:rPr>
                      </a:br>
                      <a:r>
                        <a:rPr lang="ru-RU" sz="900" b="0" i="0" u="none" strike="noStrike" dirty="0">
                          <a:solidFill>
                            <a:srgbClr val="000000"/>
                          </a:solidFill>
                          <a:effectLst/>
                          <a:latin typeface="等线" panose="02010600030101010101" pitchFamily="2" charset="-122"/>
                          <a:ea typeface="等线" panose="02010600030101010101" pitchFamily="2" charset="-122"/>
                        </a:rPr>
                        <a:t>         </a:t>
                      </a:r>
                      <a:r>
                        <a:rPr lang="zh-CN" altLang="en-US" sz="900" b="0" i="0" u="none" strike="noStrike" dirty="0">
                          <a:solidFill>
                            <a:srgbClr val="000000"/>
                          </a:solidFill>
                          <a:effectLst/>
                          <a:latin typeface="等线" panose="02010600030101010101" pitchFamily="2" charset="-122"/>
                          <a:ea typeface="等线" panose="02010600030101010101" pitchFamily="2" charset="-122"/>
                        </a:rPr>
                        <a:t>愿意仅使用原装</a:t>
                      </a:r>
                      <a:r>
                        <a:rPr lang="en-US" sz="900" b="0" i="0" u="none" strike="noStrike" dirty="0">
                          <a:solidFill>
                            <a:srgbClr val="000000"/>
                          </a:solidFill>
                          <a:effectLst/>
                          <a:latin typeface="等线" panose="02010600030101010101" pitchFamily="2" charset="-122"/>
                          <a:ea typeface="等线" panose="02010600030101010101" pitchFamily="2" charset="-122"/>
                        </a:rPr>
                        <a:t> </a:t>
                      </a:r>
                      <a:r>
                        <a:rPr lang="zh-CN" altLang="en-US" sz="900" b="0" i="0" u="none" strike="noStrike" dirty="0">
                          <a:solidFill>
                            <a:srgbClr val="000000"/>
                          </a:solidFill>
                          <a:effectLst/>
                          <a:latin typeface="等线" panose="02010600030101010101" pitchFamily="2" charset="-122"/>
                          <a:ea typeface="等线" panose="02010600030101010101" pitchFamily="2" charset="-122"/>
                        </a:rPr>
                        <a:t>零件</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099378"/>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12.     Готовность соблюдения процедур ремонта </a:t>
                      </a:r>
                      <a:r>
                        <a:rPr lang="en-US" sz="900" b="0" i="0" u="none" strike="noStrike">
                          <a:solidFill>
                            <a:srgbClr val="000000"/>
                          </a:solidFill>
                          <a:effectLst/>
                          <a:latin typeface="等线" panose="02010600030101010101" pitchFamily="2" charset="-122"/>
                          <a:ea typeface="等线" panose="02010600030101010101" pitchFamily="2" charset="-122"/>
                        </a:rPr>
                        <a:t>Li Auto </a:t>
                      </a:r>
                      <a:r>
                        <a:rPr lang="ru-RU" sz="900" b="0" i="0" u="none" strike="noStrike">
                          <a:solidFill>
                            <a:srgbClr val="000000"/>
                          </a:solidFill>
                          <a:effectLst/>
                          <a:latin typeface="等线" panose="02010600030101010101" pitchFamily="2" charset="-122"/>
                          <a:ea typeface="等线" panose="02010600030101010101" pitchFamily="2" charset="-122"/>
                        </a:rPr>
                        <a:t>для всех сценариев послепродажного обслуживания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准备好遵守理想汽车所有售后服务场景的维修程序</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238818"/>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13.     Готовность фиксировать все проводимые послепродажные процедуры в авторизованном программном обеспечении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愿意在授权软件中记录所有售后流程</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712285"/>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14.     Готовность приобрести первоначальный набор инструментов и оборудования для сервисного центра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愿意为服务中心购买一套初始工具和设备</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632974"/>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15.     Готовность пройти все программы обучения по сервисному обслуживанию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愿意完成所有服务培训计划</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759637"/>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16.     Готовность обеспечить проактивную работу для поддержания взаимоотношений и сохранения клиентов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愿意积极主动地维护关系并留住客户</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139040"/>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17.     Готовность обеспечить своевременную связь с производителем по всем вопросам, связанным с качеством продукции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愿意确保就产品质量相关的所有问题与制造商及时沟通</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838308"/>
                  </a:ext>
                </a:extLst>
              </a:tr>
              <a:tr h="294964">
                <a:tc>
                  <a:txBody>
                    <a:bodyPr/>
                    <a:lstStyle/>
                    <a:p>
                      <a:pPr algn="l" fontAlgn="ctr"/>
                      <a:r>
                        <a:rPr lang="ru-RU" sz="900" b="0" i="0" u="none" strike="noStrike">
                          <a:solidFill>
                            <a:srgbClr val="000000"/>
                          </a:solidFill>
                          <a:effectLst/>
                          <a:latin typeface="等线" panose="02010600030101010101" pitchFamily="2" charset="-122"/>
                          <a:ea typeface="等线" panose="02010600030101010101" pitchFamily="2" charset="-122"/>
                        </a:rPr>
                        <a:t>18.     Готовность назначить выделенных сотрудников из отделов продаж, маркетинга и финансов </a:t>
                      </a:r>
                      <a:br>
                        <a:rPr lang="ru-RU" sz="900" b="0" i="0" u="none" strike="noStrike">
                          <a:solidFill>
                            <a:srgbClr val="000000"/>
                          </a:solidFill>
                          <a:effectLst/>
                          <a:latin typeface="等线" panose="02010600030101010101" pitchFamily="2" charset="-122"/>
                          <a:ea typeface="等线" panose="02010600030101010101" pitchFamily="2" charset="-122"/>
                        </a:rPr>
                      </a:br>
                      <a:r>
                        <a:rPr lang="ru-RU" sz="900" b="0" i="0" u="none" strike="noStrike">
                          <a:solidFill>
                            <a:srgbClr val="000000"/>
                          </a:solidFill>
                          <a:effectLst/>
                          <a:latin typeface="等线" panose="02010600030101010101" pitchFamily="2" charset="-122"/>
                          <a:ea typeface="等线" panose="02010600030101010101" pitchFamily="2" charset="-122"/>
                        </a:rPr>
                        <a:t>         </a:t>
                      </a:r>
                      <a:r>
                        <a:rPr lang="zh-CN" altLang="en-US" sz="900" b="0" i="0" u="none" strike="noStrike">
                          <a:solidFill>
                            <a:srgbClr val="000000"/>
                          </a:solidFill>
                          <a:effectLst/>
                          <a:latin typeface="等线" panose="02010600030101010101" pitchFamily="2" charset="-122"/>
                          <a:ea typeface="等线" panose="02010600030101010101" pitchFamily="2" charset="-122"/>
                        </a:rPr>
                        <a:t>愿意从销售、营销和财务部门指派专职人员</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900" b="0" i="0" u="none" strike="noStrike" dirty="0">
                          <a:solidFill>
                            <a:srgbClr val="000000"/>
                          </a:solidFill>
                          <a:effectLst/>
                          <a:latin typeface="等线" panose="02010600030101010101" pitchFamily="2" charset="-122"/>
                          <a:ea typeface="等线" panose="02010600030101010101" pitchFamily="2" charset="-122"/>
                        </a:rPr>
                        <a:t>☐</a:t>
                      </a:r>
                    </a:p>
                  </a:txBody>
                  <a:tcPr marL="4501" marR="4501" marT="45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37732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Shape 22"/>
          <p:cNvSpPr txBox="1">
            <a:spLocks noGrp="1"/>
          </p:cNvSpPr>
          <p:nvPr>
            <p:ph type="title"/>
          </p:nvPr>
        </p:nvSpPr>
        <p:spPr bwMode="auto">
          <a:xfrm>
            <a:off x="710938" y="284528"/>
            <a:ext cx="11137237" cy="604471"/>
          </a:xfrm>
          <a:prstGeom prst="rect">
            <a:avLst/>
          </a:prstGeom>
        </p:spPr>
        <p:txBody>
          <a:bodyPr lIns="91440" tIns="45720" rIns="91440" bIns="45720" anchor="ctr">
            <a:noAutofit/>
          </a:bodyPr>
          <a:lstStyle/>
          <a:p>
            <a:pPr>
              <a:defRPr/>
            </a:pPr>
            <a:r>
              <a:rPr sz="2200" dirty="0">
                <a:solidFill>
                  <a:schemeClr val="tx1">
                    <a:lumMod val="85000"/>
                    <a:lumOff val="15000"/>
                  </a:schemeClr>
                </a:solidFill>
                <a:latin typeface="Myriad Pro"/>
                <a:ea typeface="Myriad Pro"/>
                <a:cs typeface="Myriad Pro"/>
              </a:rPr>
              <a:t>ОБЩАЯ ИНФОРМАЦИЯ О КОМПАНИИ</a:t>
            </a:r>
            <a:endParaRPr sz="2200" dirty="0"/>
          </a:p>
        </p:txBody>
      </p:sp>
      <p:graphicFrame>
        <p:nvGraphicFramePr>
          <p:cNvPr id="23" name="Table 23"/>
          <p:cNvGraphicFramePr>
            <a:graphicFrameLocks/>
          </p:cNvGraphicFramePr>
          <p:nvPr>
            <p:extLst>
              <p:ext uri="{D42A27DB-BD31-4B8C-83A1-F6EECF244321}">
                <p14:modId xmlns:p14="http://schemas.microsoft.com/office/powerpoint/2010/main" val="465159897"/>
              </p:ext>
            </p:extLst>
          </p:nvPr>
        </p:nvGraphicFramePr>
        <p:xfrm>
          <a:off x="414068" y="1181819"/>
          <a:ext cx="11070516" cy="5112751"/>
        </p:xfrm>
        <a:graphic>
          <a:graphicData uri="http://schemas.openxmlformats.org/drawingml/2006/table">
            <a:tbl>
              <a:tblPr/>
              <a:tblGrid>
                <a:gridCol w="2999099">
                  <a:extLst>
                    <a:ext uri="{9D8B030D-6E8A-4147-A177-3AD203B41FA5}">
                      <a16:colId xmlns:a16="http://schemas.microsoft.com/office/drawing/2014/main" val="20000"/>
                    </a:ext>
                  </a:extLst>
                </a:gridCol>
                <a:gridCol w="8071417">
                  <a:extLst>
                    <a:ext uri="{9D8B030D-6E8A-4147-A177-3AD203B41FA5}">
                      <a16:colId xmlns:a16="http://schemas.microsoft.com/office/drawing/2014/main" val="20001"/>
                    </a:ext>
                  </a:extLst>
                </a:gridCol>
              </a:tblGrid>
              <a:tr h="504751">
                <a:tc gridSpan="2">
                  <a:txBody>
                    <a:bodyPr/>
                    <a:lstStyle/>
                    <a:p>
                      <a:pPr marL="0" marR="0" lvl="0" indent="0" algn="ctr">
                        <a:lnSpc>
                          <a:spcPct val="100000"/>
                        </a:lnSpc>
                        <a:buNone/>
                        <a:defRPr/>
                      </a:pPr>
                      <a:r>
                        <a:rPr sz="2000" b="1" i="0" u="none" strike="noStrike" cap="none" dirty="0" err="1">
                          <a:solidFill>
                            <a:schemeClr val="bg1"/>
                          </a:solidFill>
                          <a:latin typeface="微软雅黑"/>
                          <a:ea typeface="微软雅黑"/>
                          <a:cs typeface="微软雅黑"/>
                        </a:rPr>
                        <a:t>Контактная</a:t>
                      </a:r>
                      <a:r>
                        <a:rPr sz="2000" b="1" i="0" u="none" strike="noStrike" cap="none" dirty="0">
                          <a:solidFill>
                            <a:schemeClr val="bg1"/>
                          </a:solidFill>
                          <a:latin typeface="微软雅黑"/>
                          <a:ea typeface="微软雅黑"/>
                          <a:cs typeface="微软雅黑"/>
                        </a:rPr>
                        <a:t> </a:t>
                      </a:r>
                      <a:r>
                        <a:rPr sz="2000" b="1" i="0" u="none" strike="noStrike" cap="none" dirty="0" err="1">
                          <a:solidFill>
                            <a:schemeClr val="bg1"/>
                          </a:solidFill>
                          <a:latin typeface="微软雅黑"/>
                          <a:ea typeface="微软雅黑"/>
                          <a:cs typeface="微软雅黑"/>
                        </a:rPr>
                        <a:t>информация</a:t>
                      </a:r>
                      <a:r>
                        <a:rPr sz="2000" b="1" i="0" u="none" strike="noStrike" cap="none" dirty="0">
                          <a:solidFill>
                            <a:schemeClr val="bg1"/>
                          </a:solidFill>
                          <a:latin typeface="微软雅黑"/>
                          <a:ea typeface="微软雅黑"/>
                          <a:cs typeface="微软雅黑"/>
                        </a:rPr>
                        <a:t> </a:t>
                      </a:r>
                      <a:r>
                        <a:rPr sz="2000" b="1" i="0" u="none" strike="noStrike" cap="none" dirty="0" err="1">
                          <a:solidFill>
                            <a:schemeClr val="bg1"/>
                          </a:solidFill>
                          <a:latin typeface="微软雅黑"/>
                          <a:ea typeface="微软雅黑"/>
                          <a:cs typeface="微软雅黑"/>
                        </a:rPr>
                        <a:t>联系信息</a:t>
                      </a:r>
                      <a:endParaRPr sz="2000" b="1" i="0" u="none" strike="noStrike" cap="none" dirty="0">
                        <a:solidFill>
                          <a:schemeClr val="bg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solidFill>
                      <a:srgbClr val="194D48"/>
                    </a:solidFill>
                  </a:tcPr>
                </a:tc>
                <a:tc hMerge="1">
                  <a:txBody>
                    <a:bodyPr/>
                    <a:lstStyle/>
                    <a:p>
                      <a:endParaRPr/>
                    </a:p>
                  </a:txBody>
                  <a:tcPr/>
                </a:tc>
                <a:extLst>
                  <a:ext uri="{0D108BD9-81ED-4DB2-BD59-A6C34878D82A}">
                    <a16:rowId xmlns:a16="http://schemas.microsoft.com/office/drawing/2014/main" val="10000"/>
                  </a:ext>
                </a:extLst>
              </a:tr>
              <a:tr h="768000">
                <a:tc>
                  <a:txBody>
                    <a:bodyPr/>
                    <a:lstStyle/>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Юридическое</a:t>
                      </a:r>
                      <a:r>
                        <a:rPr sz="1400" b="0" i="0" u="none" strike="noStrike" cap="none" dirty="0">
                          <a:solidFill>
                            <a:schemeClr val="tx1"/>
                          </a:solidFill>
                          <a:latin typeface="微软雅黑"/>
                          <a:ea typeface="微软雅黑"/>
                          <a:cs typeface="微软雅黑"/>
                        </a:rPr>
                        <a:t> </a:t>
                      </a:r>
                      <a:r>
                        <a:rPr sz="1400" b="0" i="0" u="none" strike="noStrike" cap="none" dirty="0" err="1">
                          <a:solidFill>
                            <a:schemeClr val="tx1"/>
                          </a:solidFill>
                          <a:latin typeface="微软雅黑"/>
                          <a:ea typeface="微软雅黑"/>
                          <a:cs typeface="微软雅黑"/>
                        </a:rPr>
                        <a:t>наименование</a:t>
                      </a:r>
                      <a:endParaRPr sz="1400" b="0" i="0" u="none" strike="noStrike" cap="none" dirty="0">
                        <a:solidFill>
                          <a:schemeClr val="tx1"/>
                        </a:solidFill>
                        <a:latin typeface="微软雅黑"/>
                        <a:ea typeface="微软雅黑"/>
                        <a:cs typeface="微软雅黑"/>
                      </a:endParaRPr>
                    </a:p>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法定名称</a:t>
                      </a:r>
                      <a:endParaRPr sz="140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10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1"/>
                  </a:ext>
                </a:extLst>
              </a:tr>
              <a:tr h="768000">
                <a:tc>
                  <a:txBody>
                    <a:bodyPr/>
                    <a:lstStyle/>
                    <a:p>
                      <a:pPr marL="0" marR="0" lvl="0" indent="0" algn="r">
                        <a:lnSpc>
                          <a:spcPct val="100000"/>
                        </a:lnSpc>
                        <a:buNone/>
                        <a:defRPr/>
                      </a:pPr>
                      <a:r>
                        <a:rPr sz="1400" b="0" i="0" u="none" strike="noStrike" cap="none" dirty="0">
                          <a:solidFill>
                            <a:schemeClr val="tx1"/>
                          </a:solidFill>
                          <a:latin typeface="微软雅黑"/>
                          <a:ea typeface="微软雅黑"/>
                          <a:cs typeface="微软雅黑"/>
                        </a:rPr>
                        <a:t>ИНН</a:t>
                      </a:r>
                    </a:p>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纳税识别号</a:t>
                      </a:r>
                      <a:endParaRPr sz="1800" dirty="0">
                        <a:solidFill>
                          <a:schemeClr val="tx1"/>
                        </a:solidFill>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05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2"/>
                  </a:ext>
                </a:extLst>
              </a:tr>
              <a:tr h="768000">
                <a:tc>
                  <a:txBody>
                    <a:bodyPr/>
                    <a:lstStyle/>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Юридический</a:t>
                      </a:r>
                      <a:r>
                        <a:rPr sz="1400" b="0" i="0" u="none" strike="noStrike" cap="none" dirty="0">
                          <a:solidFill>
                            <a:schemeClr val="tx1"/>
                          </a:solidFill>
                          <a:latin typeface="微软雅黑"/>
                          <a:ea typeface="微软雅黑"/>
                          <a:cs typeface="微软雅黑"/>
                        </a:rPr>
                        <a:t> </a:t>
                      </a:r>
                      <a:r>
                        <a:rPr sz="1400" b="0" i="0" u="none" strike="noStrike" cap="none" dirty="0" err="1">
                          <a:solidFill>
                            <a:schemeClr val="tx1"/>
                          </a:solidFill>
                          <a:latin typeface="微软雅黑"/>
                          <a:ea typeface="微软雅黑"/>
                          <a:cs typeface="微软雅黑"/>
                        </a:rPr>
                        <a:t>адрес</a:t>
                      </a:r>
                      <a:endParaRPr sz="1400" b="0" i="0" u="none" strike="noStrike" cap="none" dirty="0">
                        <a:solidFill>
                          <a:schemeClr val="tx1"/>
                        </a:solidFill>
                        <a:latin typeface="微软雅黑"/>
                        <a:ea typeface="微软雅黑"/>
                        <a:cs typeface="微软雅黑"/>
                      </a:endParaRPr>
                    </a:p>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法定地址</a:t>
                      </a:r>
                      <a:endParaRPr sz="140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10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3"/>
                  </a:ext>
                </a:extLst>
              </a:tr>
              <a:tr h="768000">
                <a:tc>
                  <a:txBody>
                    <a:bodyPr/>
                    <a:lstStyle/>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Фактический</a:t>
                      </a:r>
                      <a:r>
                        <a:rPr sz="1400" b="0" i="0" u="none" strike="noStrike" cap="none" dirty="0">
                          <a:solidFill>
                            <a:schemeClr val="tx1"/>
                          </a:solidFill>
                          <a:latin typeface="微软雅黑"/>
                          <a:ea typeface="微软雅黑"/>
                          <a:cs typeface="微软雅黑"/>
                        </a:rPr>
                        <a:t> </a:t>
                      </a:r>
                      <a:r>
                        <a:rPr sz="1400" b="0" i="0" u="none" strike="noStrike" cap="none" dirty="0" err="1">
                          <a:solidFill>
                            <a:schemeClr val="tx1"/>
                          </a:solidFill>
                          <a:latin typeface="微软雅黑"/>
                          <a:ea typeface="微软雅黑"/>
                          <a:cs typeface="微软雅黑"/>
                        </a:rPr>
                        <a:t>адрес</a:t>
                      </a:r>
                      <a:endParaRPr sz="1400" b="0" i="0" u="none" strike="noStrike" cap="none" dirty="0">
                        <a:solidFill>
                          <a:schemeClr val="tx1"/>
                        </a:solidFill>
                        <a:latin typeface="微软雅黑"/>
                        <a:ea typeface="微软雅黑"/>
                        <a:cs typeface="微软雅黑"/>
                      </a:endParaRPr>
                    </a:p>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实际地址</a:t>
                      </a:r>
                      <a:endParaRPr sz="140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10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4"/>
                  </a:ext>
                </a:extLst>
              </a:tr>
              <a:tr h="768000">
                <a:tc>
                  <a:txBody>
                    <a:bodyPr/>
                    <a:lstStyle/>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Торговое</a:t>
                      </a:r>
                      <a:r>
                        <a:rPr sz="1400" b="0" i="0" u="none" strike="noStrike" cap="none" dirty="0">
                          <a:solidFill>
                            <a:schemeClr val="tx1"/>
                          </a:solidFill>
                          <a:latin typeface="微软雅黑"/>
                          <a:ea typeface="微软雅黑"/>
                          <a:cs typeface="微软雅黑"/>
                        </a:rPr>
                        <a:t> </a:t>
                      </a:r>
                      <a:r>
                        <a:rPr sz="1400" b="0" i="0" u="none" strike="noStrike" cap="none" dirty="0" err="1">
                          <a:solidFill>
                            <a:schemeClr val="tx1"/>
                          </a:solidFill>
                          <a:latin typeface="微软雅黑"/>
                          <a:ea typeface="微软雅黑"/>
                          <a:cs typeface="微软雅黑"/>
                        </a:rPr>
                        <a:t>название</a:t>
                      </a:r>
                      <a:endParaRPr sz="1400" b="0" i="0" u="none" strike="noStrike" cap="none" dirty="0">
                        <a:solidFill>
                          <a:schemeClr val="tx1"/>
                        </a:solidFill>
                        <a:latin typeface="微软雅黑"/>
                        <a:ea typeface="微软雅黑"/>
                        <a:cs typeface="微软雅黑"/>
                      </a:endParaRPr>
                    </a:p>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商务名称</a:t>
                      </a:r>
                      <a:endParaRPr sz="140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10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5"/>
                  </a:ext>
                </a:extLst>
              </a:tr>
              <a:tr h="768000">
                <a:tc>
                  <a:txBody>
                    <a:bodyPr/>
                    <a:lstStyle/>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Контакты</a:t>
                      </a:r>
                      <a:endParaRPr sz="1400" b="0" i="0" u="none" strike="noStrike" cap="none" dirty="0">
                        <a:solidFill>
                          <a:schemeClr val="tx1"/>
                        </a:solidFill>
                        <a:latin typeface="微软雅黑"/>
                        <a:ea typeface="微软雅黑"/>
                        <a:cs typeface="微软雅黑"/>
                      </a:endParaRPr>
                    </a:p>
                    <a:p>
                      <a:pPr marL="0" marR="0" lvl="0" indent="0" algn="r">
                        <a:lnSpc>
                          <a:spcPct val="100000"/>
                        </a:lnSpc>
                        <a:buNone/>
                        <a:defRPr/>
                      </a:pPr>
                      <a:r>
                        <a:rPr sz="1400" b="0" i="0" u="none" strike="noStrike" cap="none" dirty="0" err="1">
                          <a:solidFill>
                            <a:schemeClr val="tx1"/>
                          </a:solidFill>
                          <a:latin typeface="微软雅黑"/>
                          <a:ea typeface="微软雅黑"/>
                          <a:cs typeface="微软雅黑"/>
                        </a:rPr>
                        <a:t>联系方式</a:t>
                      </a:r>
                      <a:endParaRPr sz="140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tc>
                  <a:txBody>
                    <a:bodyPr/>
                    <a:lstStyle/>
                    <a:p>
                      <a:pPr marL="0" marR="0" lvl="0" indent="0" algn="l">
                        <a:lnSpc>
                          <a:spcPct val="100000"/>
                        </a:lnSpc>
                        <a:buNone/>
                        <a:defRPr/>
                      </a:pPr>
                      <a:endParaRPr sz="1100" b="0" i="0" u="none" strike="noStrike" cap="none" dirty="0">
                        <a:solidFill>
                          <a:schemeClr val="tx1"/>
                        </a:solidFill>
                        <a:latin typeface="微软雅黑"/>
                        <a:ea typeface="微软雅黑"/>
                        <a:cs typeface="微软雅黑"/>
                      </a:endParaRPr>
                    </a:p>
                  </a:txBody>
                  <a:tcPr marL="121920" marR="121920" anchor="ctr">
                    <a:lnL w="9525" algn="ctr">
                      <a:solidFill>
                        <a:schemeClr val="bg1">
                          <a:lumMod val="50000"/>
                        </a:schemeClr>
                      </a:solidFill>
                    </a:lnL>
                    <a:lnR w="9525" algn="ctr">
                      <a:solidFill>
                        <a:schemeClr val="bg1">
                          <a:lumMod val="50000"/>
                        </a:schemeClr>
                      </a:solidFill>
                    </a:lnR>
                    <a:lnT w="9525" algn="ctr">
                      <a:solidFill>
                        <a:schemeClr val="bg1">
                          <a:lumMod val="50000"/>
                        </a:schemeClr>
                      </a:solidFill>
                    </a:lnT>
                    <a:lnB w="9525" algn="ctr">
                      <a:solidFill>
                        <a:schemeClr val="bg1">
                          <a:lumMod val="50000"/>
                        </a:schemeClr>
                      </a:solidFill>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Shape 22"/>
          <p:cNvSpPr txBox="1">
            <a:spLocks noGrp="1"/>
          </p:cNvSpPr>
          <p:nvPr>
            <p:ph type="title"/>
          </p:nvPr>
        </p:nvSpPr>
        <p:spPr bwMode="auto">
          <a:xfrm>
            <a:off x="710938" y="284528"/>
            <a:ext cx="11137237" cy="604471"/>
          </a:xfrm>
          <a:prstGeom prst="rect">
            <a:avLst/>
          </a:prstGeom>
        </p:spPr>
        <p:txBody>
          <a:bodyPr lIns="91440" tIns="45720" rIns="91440" bIns="45720" anchor="ctr">
            <a:noAutofit/>
          </a:bodyPr>
          <a:lstStyle/>
          <a:p>
            <a:pPr>
              <a:defRPr/>
            </a:pPr>
            <a:r>
              <a:rPr lang="ru-RU" sz="2200" dirty="0">
                <a:solidFill>
                  <a:schemeClr val="tx1">
                    <a:lumMod val="85000"/>
                    <a:lumOff val="15000"/>
                  </a:schemeClr>
                </a:solidFill>
                <a:latin typeface="Myriad Pro"/>
                <a:ea typeface="Myriad Pro"/>
                <a:cs typeface="Myriad Pro"/>
              </a:rPr>
              <a:t>МЕНЕДЖМЕНТ </a:t>
            </a:r>
            <a:r>
              <a:rPr lang="ru-RU" sz="2200" dirty="0" err="1">
                <a:solidFill>
                  <a:schemeClr val="tx1">
                    <a:lumMod val="85000"/>
                    <a:lumOff val="15000"/>
                  </a:schemeClr>
                </a:solidFill>
                <a:latin typeface="Myriad Pro"/>
                <a:ea typeface="Myriad Pro"/>
                <a:cs typeface="Myriad Pro"/>
              </a:rPr>
              <a:t>管理部</a:t>
            </a:r>
            <a:r>
              <a:rPr lang="ru-RU" sz="2200" dirty="0">
                <a:solidFill>
                  <a:schemeClr val="tx1">
                    <a:lumMod val="85000"/>
                    <a:lumOff val="15000"/>
                  </a:schemeClr>
                </a:solidFill>
                <a:latin typeface="Myriad Pro"/>
                <a:ea typeface="Myriad Pro"/>
                <a:cs typeface="Myriad Pro"/>
              </a:rPr>
              <a:t> </a:t>
            </a:r>
            <a:endParaRPr sz="2200" dirty="0"/>
          </a:p>
        </p:txBody>
      </p:sp>
      <p:pic>
        <p:nvPicPr>
          <p:cNvPr id="5" name="Рисунок 4"/>
          <p:cNvPicPr>
            <a:picLocks noChangeAspect="1"/>
          </p:cNvPicPr>
          <p:nvPr/>
        </p:nvPicPr>
        <p:blipFill>
          <a:blip r:embed="rId2">
            <a:alphaModFix amt="25000"/>
          </a:blip>
          <a:stretch/>
        </p:blipFill>
        <p:spPr bwMode="auto">
          <a:xfrm>
            <a:off x="5393200" y="1150150"/>
            <a:ext cx="1224531" cy="1058590"/>
          </a:xfrm>
          <a:prstGeom prst="rect">
            <a:avLst/>
          </a:prstGeom>
        </p:spPr>
      </p:pic>
      <p:sp>
        <p:nvSpPr>
          <p:cNvPr id="7" name="Shape 34"/>
          <p:cNvSpPr/>
          <p:nvPr/>
        </p:nvSpPr>
        <p:spPr bwMode="auto">
          <a:xfrm>
            <a:off x="314423" y="5866387"/>
            <a:ext cx="3009689" cy="875711"/>
          </a:xfrm>
          <a:prstGeom prst="rect">
            <a:avLst/>
          </a:prstGeom>
          <a:solidFill>
            <a:srgbClr val="194D48">
              <a:alpha val="93651"/>
            </a:srgbClr>
          </a:solidFill>
          <a:ln>
            <a:solidFill>
              <a:srgbClr val="194D48"/>
            </a:solidFill>
          </a:ln>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lang="ru-RU" sz="1200" dirty="0">
                <a:latin typeface="微软雅黑"/>
                <a:ea typeface="微软雅黑"/>
                <a:cs typeface="微软雅黑"/>
              </a:rPr>
              <a:t>Необходимо добавить </a:t>
            </a:r>
            <a:endParaRPr sz="1200" dirty="0"/>
          </a:p>
          <a:p>
            <a:pPr algn="ctr">
              <a:defRPr/>
            </a:pPr>
            <a:r>
              <a:rPr lang="ru-RU" sz="1200" dirty="0">
                <a:latin typeface="微软雅黑"/>
                <a:ea typeface="微软雅黑"/>
                <a:cs typeface="微软雅黑"/>
              </a:rPr>
              <a:t>Фото, ФИО, должность </a:t>
            </a:r>
            <a:endParaRPr lang="ru-RU" sz="1200" b="0" i="0" u="none" strike="noStrike" cap="none" spc="0" dirty="0">
              <a:solidFill>
                <a:schemeClr val="lt1"/>
              </a:solidFill>
              <a:latin typeface="微软雅黑"/>
              <a:ea typeface="微软雅黑"/>
              <a:cs typeface="微软雅黑"/>
            </a:endParaRPr>
          </a:p>
        </p:txBody>
      </p:sp>
      <p:sp>
        <p:nvSpPr>
          <p:cNvPr id="8" name="TextBox 7"/>
          <p:cNvSpPr txBox="1"/>
          <p:nvPr/>
        </p:nvSpPr>
        <p:spPr bwMode="auto">
          <a:xfrm>
            <a:off x="5393200" y="2285225"/>
            <a:ext cx="1700075" cy="366119"/>
          </a:xfrm>
          <a:prstGeom prst="rect">
            <a:avLst/>
          </a:prstGeom>
          <a:noFill/>
        </p:spPr>
        <p:txBody>
          <a:bodyPr wrap="none" rtlCol="0">
            <a:spAutoFit/>
          </a:bodyPr>
          <a:lstStyle/>
          <a:p>
            <a:pPr>
              <a:defRPr/>
            </a:pPr>
            <a:r>
              <a:rPr lang="ru-RU" dirty="0"/>
              <a:t>Директор </a:t>
            </a:r>
            <a:r>
              <a:rPr lang="ru-RU" dirty="0" err="1"/>
              <a:t>领导</a:t>
            </a:r>
            <a:endParaRPr dirty="0"/>
          </a:p>
        </p:txBody>
      </p:sp>
      <p:pic>
        <p:nvPicPr>
          <p:cNvPr id="13" name="Рисунок 12"/>
          <p:cNvPicPr>
            <a:picLocks noChangeAspect="1"/>
          </p:cNvPicPr>
          <p:nvPr/>
        </p:nvPicPr>
        <p:blipFill>
          <a:blip r:embed="rId2">
            <a:alphaModFix amt="25000"/>
          </a:blip>
          <a:stretch/>
        </p:blipFill>
        <p:spPr bwMode="auto">
          <a:xfrm>
            <a:off x="1328194" y="2988004"/>
            <a:ext cx="1224531" cy="1058590"/>
          </a:xfrm>
          <a:prstGeom prst="rect">
            <a:avLst/>
          </a:prstGeom>
        </p:spPr>
      </p:pic>
      <p:sp>
        <p:nvSpPr>
          <p:cNvPr id="14" name="TextBox 13"/>
          <p:cNvSpPr txBox="1"/>
          <p:nvPr/>
        </p:nvSpPr>
        <p:spPr bwMode="auto">
          <a:xfrm>
            <a:off x="1048724" y="4123079"/>
            <a:ext cx="1980264"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Arial"/>
                <a:ea typeface="Arial"/>
                <a:cs typeface="Arial"/>
              </a:rPr>
              <a:t>ФИО</a:t>
            </a:r>
            <a:br>
              <a:rPr lang="ru-RU" sz="1800" b="0" i="0" u="none" strike="noStrike" cap="none" spc="0" dirty="0">
                <a:solidFill>
                  <a:schemeClr val="bg2">
                    <a:lumMod val="50000"/>
                  </a:schemeClr>
                </a:solidFill>
                <a:latin typeface="Arial"/>
                <a:ea typeface="Arial"/>
                <a:cs typeface="Arial"/>
              </a:rPr>
            </a:br>
            <a:r>
              <a:rPr lang="ru-RU" sz="1800" b="0" i="0" u="none" strike="noStrike" cap="none" spc="0" dirty="0">
                <a:solidFill>
                  <a:schemeClr val="bg2">
                    <a:lumMod val="50000"/>
                  </a:schemeClr>
                </a:solidFill>
                <a:latin typeface="Arial"/>
                <a:ea typeface="Arial"/>
                <a:cs typeface="Arial"/>
              </a:rPr>
              <a:t>Должность</a:t>
            </a:r>
            <a:endParaRPr sz="1800" dirty="0">
              <a:solidFill>
                <a:schemeClr val="bg2">
                  <a:lumMod val="50000"/>
                </a:schemeClr>
              </a:solidFill>
            </a:endParaRPr>
          </a:p>
        </p:txBody>
      </p:sp>
      <p:pic>
        <p:nvPicPr>
          <p:cNvPr id="15" name="Рисунок 14"/>
          <p:cNvPicPr>
            <a:picLocks noChangeAspect="1"/>
          </p:cNvPicPr>
          <p:nvPr/>
        </p:nvPicPr>
        <p:blipFill>
          <a:blip r:embed="rId2">
            <a:alphaModFix amt="25000"/>
          </a:blip>
          <a:stretch/>
        </p:blipFill>
        <p:spPr bwMode="auto">
          <a:xfrm>
            <a:off x="2903497" y="2988004"/>
            <a:ext cx="1224531" cy="1058590"/>
          </a:xfrm>
          <a:prstGeom prst="rect">
            <a:avLst/>
          </a:prstGeom>
        </p:spPr>
      </p:pic>
      <p:sp>
        <p:nvSpPr>
          <p:cNvPr id="16" name="TextBox 15"/>
          <p:cNvSpPr txBox="1"/>
          <p:nvPr/>
        </p:nvSpPr>
        <p:spPr bwMode="auto">
          <a:xfrm>
            <a:off x="2782275" y="4123079"/>
            <a:ext cx="1822017"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Arial"/>
                <a:ea typeface="Arial"/>
                <a:cs typeface="Arial"/>
              </a:rPr>
              <a:t>ФИО</a:t>
            </a:r>
            <a:br>
              <a:rPr lang="ru-RU" sz="1800" b="0" i="0" u="none" strike="noStrike" cap="none" spc="0" dirty="0">
                <a:solidFill>
                  <a:schemeClr val="bg2">
                    <a:lumMod val="50000"/>
                  </a:schemeClr>
                </a:solidFill>
                <a:latin typeface="Arial"/>
                <a:ea typeface="Arial"/>
                <a:cs typeface="Arial"/>
              </a:rPr>
            </a:br>
            <a:r>
              <a:rPr lang="ru-RU" sz="1800" b="0" i="0" u="none" strike="noStrike" cap="none" spc="0" dirty="0">
                <a:solidFill>
                  <a:schemeClr val="bg2">
                    <a:lumMod val="50000"/>
                  </a:schemeClr>
                </a:solidFill>
                <a:latin typeface="Arial"/>
                <a:ea typeface="Arial"/>
                <a:cs typeface="Arial"/>
              </a:rPr>
              <a:t>Должность</a:t>
            </a:r>
            <a:endParaRPr lang="ru-RU" sz="1800" dirty="0">
              <a:solidFill>
                <a:schemeClr val="bg2">
                  <a:lumMod val="50000"/>
                </a:schemeClr>
              </a:solidFill>
            </a:endParaRPr>
          </a:p>
        </p:txBody>
      </p:sp>
      <p:pic>
        <p:nvPicPr>
          <p:cNvPr id="17" name="Рисунок 16"/>
          <p:cNvPicPr>
            <a:picLocks noChangeAspect="1"/>
          </p:cNvPicPr>
          <p:nvPr/>
        </p:nvPicPr>
        <p:blipFill>
          <a:blip r:embed="rId2">
            <a:alphaModFix amt="25000"/>
          </a:blip>
          <a:stretch/>
        </p:blipFill>
        <p:spPr bwMode="auto">
          <a:xfrm>
            <a:off x="4605549" y="2988004"/>
            <a:ext cx="1224531" cy="1058590"/>
          </a:xfrm>
          <a:prstGeom prst="rect">
            <a:avLst/>
          </a:prstGeom>
        </p:spPr>
      </p:pic>
      <p:sp>
        <p:nvSpPr>
          <p:cNvPr id="18" name="TextBox 17"/>
          <p:cNvSpPr txBox="1"/>
          <p:nvPr/>
        </p:nvSpPr>
        <p:spPr bwMode="auto">
          <a:xfrm>
            <a:off x="4468199" y="4123079"/>
            <a:ext cx="1838144"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Arial"/>
                <a:ea typeface="Arial"/>
                <a:cs typeface="Arial"/>
              </a:rPr>
              <a:t>ФИО</a:t>
            </a:r>
            <a:br>
              <a:rPr lang="ru-RU" sz="1800" b="0" i="0" u="none" strike="noStrike" cap="none" spc="0" dirty="0">
                <a:solidFill>
                  <a:schemeClr val="bg2">
                    <a:lumMod val="50000"/>
                  </a:schemeClr>
                </a:solidFill>
                <a:latin typeface="Arial"/>
                <a:ea typeface="Arial"/>
                <a:cs typeface="Arial"/>
              </a:rPr>
            </a:br>
            <a:r>
              <a:rPr lang="ru-RU" sz="1800" b="0" i="0" u="none" strike="noStrike" cap="none" spc="0" dirty="0">
                <a:solidFill>
                  <a:schemeClr val="bg2">
                    <a:lumMod val="50000"/>
                  </a:schemeClr>
                </a:solidFill>
                <a:latin typeface="Arial"/>
                <a:ea typeface="Arial"/>
                <a:cs typeface="Arial"/>
              </a:rPr>
              <a:t>Должность</a:t>
            </a:r>
            <a:endParaRPr lang="ru-RU" sz="1800" dirty="0">
              <a:solidFill>
                <a:schemeClr val="bg2">
                  <a:lumMod val="50000"/>
                </a:schemeClr>
              </a:solidFill>
            </a:endParaRPr>
          </a:p>
        </p:txBody>
      </p:sp>
      <p:pic>
        <p:nvPicPr>
          <p:cNvPr id="19" name="Рисунок 18"/>
          <p:cNvPicPr>
            <a:picLocks noChangeAspect="1"/>
          </p:cNvPicPr>
          <p:nvPr/>
        </p:nvPicPr>
        <p:blipFill>
          <a:blip r:embed="rId2">
            <a:alphaModFix amt="25000"/>
          </a:blip>
          <a:stretch/>
        </p:blipFill>
        <p:spPr bwMode="auto">
          <a:xfrm>
            <a:off x="6307601" y="2988004"/>
            <a:ext cx="1224531" cy="1058590"/>
          </a:xfrm>
          <a:prstGeom prst="rect">
            <a:avLst/>
          </a:prstGeom>
        </p:spPr>
      </p:pic>
      <p:sp>
        <p:nvSpPr>
          <p:cNvPr id="20" name="TextBox 19"/>
          <p:cNvSpPr txBox="1"/>
          <p:nvPr/>
        </p:nvSpPr>
        <p:spPr bwMode="auto">
          <a:xfrm>
            <a:off x="6163650" y="4123079"/>
            <a:ext cx="1844746"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Arial"/>
                <a:ea typeface="Arial"/>
                <a:cs typeface="Arial"/>
              </a:rPr>
              <a:t>ФИО</a:t>
            </a:r>
            <a:br>
              <a:rPr lang="ru-RU" sz="1800" b="0" i="0" u="none" strike="noStrike" cap="none" spc="0" dirty="0">
                <a:solidFill>
                  <a:schemeClr val="bg2">
                    <a:lumMod val="50000"/>
                  </a:schemeClr>
                </a:solidFill>
                <a:latin typeface="Arial"/>
                <a:ea typeface="Arial"/>
                <a:cs typeface="Arial"/>
              </a:rPr>
            </a:br>
            <a:r>
              <a:rPr lang="ru-RU" sz="1800" b="0" i="0" u="none" strike="noStrike" cap="none" spc="0" dirty="0">
                <a:solidFill>
                  <a:schemeClr val="bg2">
                    <a:lumMod val="50000"/>
                  </a:schemeClr>
                </a:solidFill>
                <a:latin typeface="Arial"/>
                <a:ea typeface="Arial"/>
                <a:cs typeface="Arial"/>
              </a:rPr>
              <a:t>Должность</a:t>
            </a:r>
            <a:endParaRPr lang="ru-RU" sz="1800" dirty="0">
              <a:solidFill>
                <a:schemeClr val="bg2">
                  <a:lumMod val="50000"/>
                </a:schemeClr>
              </a:solidFill>
            </a:endParaRPr>
          </a:p>
        </p:txBody>
      </p:sp>
      <p:pic>
        <p:nvPicPr>
          <p:cNvPr id="21" name="Рисунок 20"/>
          <p:cNvPicPr>
            <a:picLocks noChangeAspect="1"/>
          </p:cNvPicPr>
          <p:nvPr/>
        </p:nvPicPr>
        <p:blipFill>
          <a:blip r:embed="rId2">
            <a:alphaModFix amt="25000"/>
          </a:blip>
          <a:stretch/>
        </p:blipFill>
        <p:spPr bwMode="auto">
          <a:xfrm>
            <a:off x="7946278" y="2988004"/>
            <a:ext cx="1224531" cy="1058590"/>
          </a:xfrm>
          <a:prstGeom prst="rect">
            <a:avLst/>
          </a:prstGeom>
        </p:spPr>
      </p:pic>
      <p:sp>
        <p:nvSpPr>
          <p:cNvPr id="23" name="TextBox 22"/>
          <p:cNvSpPr txBox="1"/>
          <p:nvPr/>
        </p:nvSpPr>
        <p:spPr bwMode="auto">
          <a:xfrm>
            <a:off x="7754325" y="4123079"/>
            <a:ext cx="1892748"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Arial"/>
                <a:ea typeface="Arial"/>
                <a:cs typeface="Arial"/>
              </a:rPr>
              <a:t>ФИО</a:t>
            </a:r>
            <a:br>
              <a:rPr lang="ru-RU" sz="1800" b="0" i="0" u="none" strike="noStrike" cap="none" spc="0" dirty="0">
                <a:solidFill>
                  <a:schemeClr val="bg2">
                    <a:lumMod val="50000"/>
                  </a:schemeClr>
                </a:solidFill>
                <a:latin typeface="Arial"/>
                <a:ea typeface="Arial"/>
                <a:cs typeface="Arial"/>
              </a:rPr>
            </a:br>
            <a:r>
              <a:rPr lang="ru-RU" sz="1800" b="0" i="0" u="none" strike="noStrike" cap="none" spc="0" dirty="0">
                <a:solidFill>
                  <a:schemeClr val="bg2">
                    <a:lumMod val="50000"/>
                  </a:schemeClr>
                </a:solidFill>
                <a:latin typeface="Arial"/>
                <a:ea typeface="Arial"/>
                <a:cs typeface="Arial"/>
              </a:rPr>
              <a:t>Должность</a:t>
            </a:r>
            <a:endParaRPr lang="ru-RU" sz="1800" dirty="0">
              <a:solidFill>
                <a:schemeClr val="bg2">
                  <a:lumMod val="50000"/>
                </a:schemeClr>
              </a:solidFill>
            </a:endParaRPr>
          </a:p>
        </p:txBody>
      </p:sp>
      <p:pic>
        <p:nvPicPr>
          <p:cNvPr id="24" name="Рисунок 23"/>
          <p:cNvPicPr>
            <a:picLocks noChangeAspect="1"/>
          </p:cNvPicPr>
          <p:nvPr/>
        </p:nvPicPr>
        <p:blipFill>
          <a:blip r:embed="rId2">
            <a:alphaModFix amt="25000"/>
          </a:blip>
          <a:stretch/>
        </p:blipFill>
        <p:spPr bwMode="auto">
          <a:xfrm>
            <a:off x="9619737" y="2988004"/>
            <a:ext cx="1224531" cy="1058590"/>
          </a:xfrm>
          <a:prstGeom prst="rect">
            <a:avLst/>
          </a:prstGeom>
        </p:spPr>
      </p:pic>
      <p:sp>
        <p:nvSpPr>
          <p:cNvPr id="25" name="TextBox 24"/>
          <p:cNvSpPr txBox="1"/>
          <p:nvPr/>
        </p:nvSpPr>
        <p:spPr bwMode="auto">
          <a:xfrm>
            <a:off x="9516449" y="4123079"/>
            <a:ext cx="1804082" cy="646331"/>
          </a:xfrm>
          <a:prstGeom prst="rect">
            <a:avLst/>
          </a:prstGeom>
          <a:noFill/>
        </p:spPr>
        <p:txBody>
          <a:bodyPr wrap="square" rtlCol="0">
            <a:spAutoFit/>
          </a:bodyPr>
          <a:lstStyle/>
          <a:p>
            <a:pPr>
              <a:defRPr/>
            </a:pPr>
            <a:r>
              <a:rPr lang="ru-RU" sz="1800" b="0" i="0" u="none" strike="noStrike" cap="none" spc="0" dirty="0">
                <a:solidFill>
                  <a:schemeClr val="bg2">
                    <a:lumMod val="50000"/>
                  </a:schemeClr>
                </a:solidFill>
                <a:latin typeface="Arial"/>
                <a:ea typeface="Arial"/>
                <a:cs typeface="Arial"/>
              </a:rPr>
              <a:t>ФИО</a:t>
            </a:r>
            <a:br>
              <a:rPr lang="ru-RU" sz="1800" b="0" i="0" u="none" strike="noStrike" cap="none" spc="0" dirty="0">
                <a:solidFill>
                  <a:schemeClr val="bg2">
                    <a:lumMod val="50000"/>
                  </a:schemeClr>
                </a:solidFill>
                <a:latin typeface="Arial"/>
                <a:ea typeface="Arial"/>
                <a:cs typeface="Arial"/>
              </a:rPr>
            </a:br>
            <a:r>
              <a:rPr lang="ru-RU" sz="1800" b="0" i="0" u="none" strike="noStrike" cap="none" spc="0" dirty="0">
                <a:solidFill>
                  <a:schemeClr val="bg2">
                    <a:lumMod val="50000"/>
                  </a:schemeClr>
                </a:solidFill>
                <a:latin typeface="Arial"/>
                <a:ea typeface="Arial"/>
                <a:cs typeface="Arial"/>
              </a:rPr>
              <a:t>Должность</a:t>
            </a:r>
            <a:endParaRPr lang="ru-RU" sz="1800" dirty="0">
              <a:solidFill>
                <a:schemeClr val="bg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5" name="Table 25"/>
          <p:cNvGraphicFramePr>
            <a:graphicFrameLocks/>
          </p:cNvGraphicFramePr>
          <p:nvPr>
            <p:extLst>
              <p:ext uri="{D42A27DB-BD31-4B8C-83A1-F6EECF244321}">
                <p14:modId xmlns:p14="http://schemas.microsoft.com/office/powerpoint/2010/main" val="4094192646"/>
              </p:ext>
            </p:extLst>
          </p:nvPr>
        </p:nvGraphicFramePr>
        <p:xfrm>
          <a:off x="335360" y="1079851"/>
          <a:ext cx="11513739" cy="3084884"/>
        </p:xfrm>
        <a:graphic>
          <a:graphicData uri="http://schemas.openxmlformats.org/drawingml/2006/table">
            <a:tbl>
              <a:tblPr/>
              <a:tblGrid>
                <a:gridCol w="2436414">
                  <a:extLst>
                    <a:ext uri="{9D8B030D-6E8A-4147-A177-3AD203B41FA5}">
                      <a16:colId xmlns:a16="http://schemas.microsoft.com/office/drawing/2014/main" val="20000"/>
                    </a:ext>
                  </a:extLst>
                </a:gridCol>
                <a:gridCol w="2665988">
                  <a:extLst>
                    <a:ext uri="{9D8B030D-6E8A-4147-A177-3AD203B41FA5}">
                      <a16:colId xmlns:a16="http://schemas.microsoft.com/office/drawing/2014/main" val="20001"/>
                    </a:ext>
                  </a:extLst>
                </a:gridCol>
                <a:gridCol w="3015574">
                  <a:extLst>
                    <a:ext uri="{9D8B030D-6E8A-4147-A177-3AD203B41FA5}">
                      <a16:colId xmlns:a16="http://schemas.microsoft.com/office/drawing/2014/main" val="20002"/>
                    </a:ext>
                  </a:extLst>
                </a:gridCol>
                <a:gridCol w="3395763">
                  <a:extLst>
                    <a:ext uri="{9D8B030D-6E8A-4147-A177-3AD203B41FA5}">
                      <a16:colId xmlns:a16="http://schemas.microsoft.com/office/drawing/2014/main" val="20003"/>
                    </a:ext>
                  </a:extLst>
                </a:gridCol>
              </a:tblGrid>
              <a:tr h="447933">
                <a:tc gridSpan="4">
                  <a:txBody>
                    <a:bodyPr/>
                    <a:lstStyle/>
                    <a:p>
                      <a:pPr marL="0" marR="0" lvl="0" indent="0" algn="ctr">
                        <a:lnSpc>
                          <a:spcPct val="100000"/>
                        </a:lnSpc>
                        <a:buNone/>
                        <a:defRPr/>
                      </a:pPr>
                      <a:r>
                        <a:rPr sz="2100" b="1" i="0" u="none" strike="noStrike" cap="none" dirty="0" err="1">
                          <a:solidFill>
                            <a:schemeClr val="bg1"/>
                          </a:solidFill>
                          <a:latin typeface="微软雅黑"/>
                          <a:ea typeface="微软雅黑"/>
                          <a:cs typeface="微软雅黑"/>
                        </a:rPr>
                        <a:t>Учредители</a:t>
                      </a:r>
                      <a:r>
                        <a:rPr sz="2100" b="1" i="0" u="none" strike="noStrike" cap="none" dirty="0">
                          <a:solidFill>
                            <a:schemeClr val="bg1"/>
                          </a:solidFill>
                          <a:latin typeface="微软雅黑"/>
                          <a:ea typeface="微软雅黑"/>
                          <a:cs typeface="微软雅黑"/>
                        </a:rPr>
                        <a:t> </a:t>
                      </a:r>
                      <a:r>
                        <a:rPr lang="ru-RU" sz="2100" b="1" i="0" u="none" strike="noStrike" cap="none" spc="0" dirty="0" err="1">
                          <a:solidFill>
                            <a:schemeClr val="bg1"/>
                          </a:solidFill>
                          <a:latin typeface="微软雅黑"/>
                          <a:ea typeface="微软雅黑"/>
                          <a:cs typeface="微软雅黑"/>
                        </a:rPr>
                        <a:t>创始人</a:t>
                      </a:r>
                      <a:endParaRPr sz="2100" b="1" i="0" u="none" strike="noStrike" cap="none" dirty="0">
                        <a:solidFill>
                          <a:schemeClr val="bg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630424">
                <a:tc>
                  <a:txBody>
                    <a:bodyPr/>
                    <a:lstStyle/>
                    <a:p>
                      <a:pPr marL="0" marR="0" lvl="0" indent="0" algn="r">
                        <a:lnSpc>
                          <a:spcPct val="100000"/>
                        </a:lnSpc>
                        <a:buNone/>
                        <a:defRPr/>
                      </a:pPr>
                      <a:r>
                        <a:rPr sz="1600" b="0" i="0" u="none" strike="noStrike" cap="none" dirty="0">
                          <a:solidFill>
                            <a:schemeClr val="tx1"/>
                          </a:solidFill>
                          <a:latin typeface="微软雅黑"/>
                          <a:ea typeface="微软雅黑"/>
                          <a:cs typeface="微软雅黑"/>
                        </a:rPr>
                        <a:t>ФИО </a:t>
                      </a:r>
                    </a:p>
                    <a:p>
                      <a:pPr marL="0" marR="0" lvl="0" indent="0" algn="r">
                        <a:lnSpc>
                          <a:spcPct val="100000"/>
                        </a:lnSpc>
                        <a:buNone/>
                        <a:defRPr/>
                      </a:pPr>
                      <a:r>
                        <a:rPr sz="1600" b="0" i="0" u="none" strike="noStrike" cap="none" dirty="0" err="1">
                          <a:solidFill>
                            <a:schemeClr val="tx1"/>
                          </a:solidFill>
                          <a:latin typeface="微软雅黑"/>
                          <a:ea typeface="微软雅黑"/>
                          <a:cs typeface="微软雅黑"/>
                        </a:rPr>
                        <a:t>姓名</a:t>
                      </a:r>
                      <a:endParaRPr dirty="0"/>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B w="12700" algn="ctr">
                      <a:solidFill>
                        <a:schemeClr val="tx1"/>
                      </a:solidFill>
                    </a:lnB>
                    <a:solidFill>
                      <a:schemeClr val="bg1"/>
                    </a:solidFill>
                  </a:tcPr>
                </a:tc>
                <a:tc>
                  <a:txBody>
                    <a:bodyPr/>
                    <a:lstStyle/>
                    <a:p>
                      <a:pPr marL="0" marR="0" lvl="0" indent="0" algn="ctr">
                        <a:lnSpc>
                          <a:spcPct val="100000"/>
                        </a:lnSpc>
                        <a:buNone/>
                        <a:defRPr/>
                      </a:pPr>
                      <a:endParaRPr sz="16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1"/>
                  </a:ext>
                </a:extLst>
              </a:tr>
              <a:tr h="604447">
                <a:tc>
                  <a:txBody>
                    <a:bodyPr/>
                    <a:lstStyle/>
                    <a:p>
                      <a:pPr marL="0" marR="0" lvl="0" indent="0" algn="r">
                        <a:lnSpc>
                          <a:spcPct val="100000"/>
                        </a:lnSpc>
                        <a:buNone/>
                        <a:defRPr/>
                      </a:pPr>
                      <a:r>
                        <a:rPr sz="1600" b="0" i="0" u="none" strike="noStrike" cap="none" dirty="0" err="1">
                          <a:solidFill>
                            <a:schemeClr val="tx1"/>
                          </a:solidFill>
                          <a:latin typeface="微软雅黑"/>
                          <a:ea typeface="微软雅黑"/>
                          <a:cs typeface="微软雅黑"/>
                        </a:rPr>
                        <a:t>Дата</a:t>
                      </a:r>
                      <a:r>
                        <a:rPr sz="1600" b="0" i="0" u="none" strike="noStrike" cap="none" dirty="0">
                          <a:solidFill>
                            <a:schemeClr val="tx1"/>
                          </a:solidFill>
                          <a:latin typeface="微软雅黑"/>
                          <a:ea typeface="微软雅黑"/>
                          <a:cs typeface="微软雅黑"/>
                        </a:rPr>
                        <a:t> </a:t>
                      </a:r>
                      <a:r>
                        <a:rPr sz="1600" b="0" i="0" u="none" strike="noStrike" cap="none" dirty="0" err="1">
                          <a:solidFill>
                            <a:schemeClr val="tx1"/>
                          </a:solidFill>
                          <a:latin typeface="微软雅黑"/>
                          <a:ea typeface="微软雅黑"/>
                          <a:cs typeface="微软雅黑"/>
                        </a:rPr>
                        <a:t>рождения</a:t>
                      </a:r>
                      <a:r>
                        <a:rPr sz="1600" b="0" i="0" u="none" strike="noStrike" cap="none" dirty="0">
                          <a:solidFill>
                            <a:schemeClr val="tx1"/>
                          </a:solidFill>
                          <a:latin typeface="微软雅黑"/>
                          <a:ea typeface="微软雅黑"/>
                          <a:cs typeface="微软雅黑"/>
                        </a:rPr>
                        <a:t> </a:t>
                      </a:r>
                    </a:p>
                    <a:p>
                      <a:pPr marL="0" marR="0" lvl="0" indent="0" algn="r">
                        <a:lnSpc>
                          <a:spcPct val="100000"/>
                        </a:lnSpc>
                        <a:buNone/>
                        <a:defRPr/>
                      </a:pPr>
                      <a:r>
                        <a:rPr sz="1600" b="0" i="0" u="none" strike="noStrike" cap="none" dirty="0" err="1">
                          <a:solidFill>
                            <a:schemeClr val="tx1"/>
                          </a:solidFill>
                          <a:latin typeface="微软雅黑"/>
                          <a:ea typeface="微软雅黑"/>
                          <a:cs typeface="微软雅黑"/>
                        </a:rPr>
                        <a:t>出生日期</a:t>
                      </a:r>
                      <a:endParaRPr sz="16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6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16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2"/>
                  </a:ext>
                </a:extLst>
              </a:tr>
              <a:tr h="724885">
                <a:tc>
                  <a:txBody>
                    <a:bodyPr/>
                    <a:lstStyle/>
                    <a:p>
                      <a:pPr marL="0" marR="0" lvl="0" indent="0" algn="r">
                        <a:lnSpc>
                          <a:spcPct val="100000"/>
                        </a:lnSpc>
                        <a:buNone/>
                        <a:defRPr/>
                      </a:pPr>
                      <a:r>
                        <a:rPr sz="1600" b="0" i="0" u="none" strike="noStrike" cap="none" dirty="0" err="1">
                          <a:solidFill>
                            <a:schemeClr val="tx1"/>
                          </a:solidFill>
                          <a:latin typeface="微软雅黑"/>
                          <a:ea typeface="微软雅黑"/>
                          <a:cs typeface="微软雅黑"/>
                        </a:rPr>
                        <a:t>Сумма</a:t>
                      </a:r>
                      <a:r>
                        <a:rPr sz="1600" b="0" i="0" u="none" strike="noStrike" cap="none" dirty="0">
                          <a:solidFill>
                            <a:schemeClr val="tx1"/>
                          </a:solidFill>
                          <a:latin typeface="微软雅黑"/>
                          <a:ea typeface="微软雅黑"/>
                          <a:cs typeface="微软雅黑"/>
                        </a:rPr>
                        <a:t> </a:t>
                      </a:r>
                      <a:r>
                        <a:rPr sz="1600" b="0" i="0" u="none" strike="noStrike" cap="none" dirty="0" err="1">
                          <a:solidFill>
                            <a:schemeClr val="tx1"/>
                          </a:solidFill>
                          <a:latin typeface="微软雅黑"/>
                          <a:ea typeface="微软雅黑"/>
                          <a:cs typeface="微软雅黑"/>
                        </a:rPr>
                        <a:t>уставного</a:t>
                      </a:r>
                      <a:r>
                        <a:rPr sz="1600" b="0" i="0" u="none" strike="noStrike" cap="none" dirty="0">
                          <a:solidFill>
                            <a:schemeClr val="tx1"/>
                          </a:solidFill>
                          <a:latin typeface="微软雅黑"/>
                          <a:ea typeface="微软雅黑"/>
                          <a:cs typeface="微软雅黑"/>
                        </a:rPr>
                        <a:t> </a:t>
                      </a:r>
                      <a:r>
                        <a:rPr sz="1600" b="0" i="0" u="none" strike="noStrike" cap="none" dirty="0" err="1">
                          <a:solidFill>
                            <a:schemeClr val="tx1"/>
                          </a:solidFill>
                          <a:latin typeface="微软雅黑"/>
                          <a:ea typeface="微软雅黑"/>
                          <a:cs typeface="微软雅黑"/>
                        </a:rPr>
                        <a:t>капитала</a:t>
                      </a:r>
                      <a:r>
                        <a:rPr sz="1600" b="0" i="0" u="none" strike="noStrike" cap="none" dirty="0">
                          <a:solidFill>
                            <a:schemeClr val="tx1"/>
                          </a:solidFill>
                          <a:latin typeface="微软雅黑"/>
                          <a:ea typeface="微软雅黑"/>
                          <a:cs typeface="微软雅黑"/>
                        </a:rPr>
                        <a:t> </a:t>
                      </a:r>
                      <a:endParaRPr lang="en-US" sz="1600" b="0" i="0" u="none" strike="noStrike" cap="none" dirty="0">
                        <a:solidFill>
                          <a:schemeClr val="tx1"/>
                        </a:solidFill>
                        <a:latin typeface="微软雅黑"/>
                        <a:ea typeface="微软雅黑"/>
                        <a:cs typeface="微软雅黑"/>
                      </a:endParaRPr>
                    </a:p>
                    <a:p>
                      <a:pPr marL="0" marR="0" lvl="0" indent="0" algn="r">
                        <a:lnSpc>
                          <a:spcPct val="100000"/>
                        </a:lnSpc>
                        <a:buNone/>
                        <a:defRPr/>
                      </a:pPr>
                      <a:r>
                        <a:rPr sz="1600" b="0" i="0" u="none" strike="noStrike" cap="none" dirty="0" err="1">
                          <a:solidFill>
                            <a:schemeClr val="tx1"/>
                          </a:solidFill>
                          <a:latin typeface="微软雅黑"/>
                          <a:ea typeface="微软雅黑"/>
                          <a:cs typeface="微软雅黑"/>
                        </a:rPr>
                        <a:t>注册资本</a:t>
                      </a:r>
                      <a:endParaRPr sz="16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3"/>
                  </a:ext>
                </a:extLst>
              </a:tr>
              <a:tr h="364983">
                <a:tc>
                  <a:txBody>
                    <a:bodyPr/>
                    <a:lstStyle/>
                    <a:p>
                      <a:pPr marL="0" marR="0" lvl="0" indent="0" algn="r">
                        <a:lnSpc>
                          <a:spcPct val="100000"/>
                        </a:lnSpc>
                        <a:buNone/>
                        <a:defRPr/>
                      </a:pPr>
                      <a:r>
                        <a:rPr sz="1600" b="0" i="0" u="none" strike="noStrike" cap="none" dirty="0" err="1">
                          <a:solidFill>
                            <a:schemeClr val="tx1"/>
                          </a:solidFill>
                          <a:latin typeface="微软雅黑"/>
                          <a:ea typeface="微软雅黑"/>
                          <a:cs typeface="微软雅黑"/>
                        </a:rPr>
                        <a:t>Доля</a:t>
                      </a:r>
                      <a:r>
                        <a:rPr sz="1600" b="0" i="0" u="none" strike="noStrike" cap="none" dirty="0">
                          <a:solidFill>
                            <a:schemeClr val="tx1"/>
                          </a:solidFill>
                          <a:latin typeface="微软雅黑"/>
                          <a:ea typeface="微软雅黑"/>
                          <a:cs typeface="微软雅黑"/>
                        </a:rPr>
                        <a:t> </a:t>
                      </a:r>
                      <a:endParaRPr lang="en-US" sz="1600" b="0" i="0" u="none" strike="noStrike" cap="none" dirty="0">
                        <a:solidFill>
                          <a:schemeClr val="tx1"/>
                        </a:solidFill>
                        <a:latin typeface="微软雅黑"/>
                        <a:ea typeface="微软雅黑"/>
                        <a:cs typeface="微软雅黑"/>
                      </a:endParaRPr>
                    </a:p>
                    <a:p>
                      <a:pPr marL="0" marR="0" lvl="0" indent="0" algn="r">
                        <a:lnSpc>
                          <a:spcPct val="100000"/>
                        </a:lnSpc>
                        <a:buNone/>
                        <a:defRPr/>
                      </a:pPr>
                      <a:r>
                        <a:rPr sz="1600" b="0" i="0" u="none" strike="noStrike" cap="none" dirty="0" err="1">
                          <a:solidFill>
                            <a:schemeClr val="tx1"/>
                          </a:solidFill>
                          <a:latin typeface="微软雅黑"/>
                          <a:ea typeface="微软雅黑"/>
                          <a:cs typeface="微软雅黑"/>
                        </a:rPr>
                        <a:t>份额</a:t>
                      </a:r>
                      <a:endParaRPr sz="16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16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4"/>
                  </a:ext>
                </a:extLst>
              </a:tr>
            </a:tbl>
          </a:graphicData>
        </a:graphic>
      </p:graphicFrame>
      <p:graphicFrame>
        <p:nvGraphicFramePr>
          <p:cNvPr id="26" name="Table 26"/>
          <p:cNvGraphicFramePr>
            <a:graphicFrameLocks/>
          </p:cNvGraphicFramePr>
          <p:nvPr>
            <p:extLst>
              <p:ext uri="{D42A27DB-BD31-4B8C-83A1-F6EECF244321}">
                <p14:modId xmlns:p14="http://schemas.microsoft.com/office/powerpoint/2010/main" val="3192279084"/>
              </p:ext>
            </p:extLst>
          </p:nvPr>
        </p:nvGraphicFramePr>
        <p:xfrm>
          <a:off x="335360" y="4382103"/>
          <a:ext cx="11513740" cy="2392680"/>
        </p:xfrm>
        <a:graphic>
          <a:graphicData uri="http://schemas.openxmlformats.org/drawingml/2006/table">
            <a:tbl>
              <a:tblPr/>
              <a:tblGrid>
                <a:gridCol w="2407840">
                  <a:extLst>
                    <a:ext uri="{9D8B030D-6E8A-4147-A177-3AD203B41FA5}">
                      <a16:colId xmlns:a16="http://schemas.microsoft.com/office/drawing/2014/main" val="20000"/>
                    </a:ext>
                  </a:extLst>
                </a:gridCol>
                <a:gridCol w="2686050">
                  <a:extLst>
                    <a:ext uri="{9D8B030D-6E8A-4147-A177-3AD203B41FA5}">
                      <a16:colId xmlns:a16="http://schemas.microsoft.com/office/drawing/2014/main" val="20001"/>
                    </a:ext>
                  </a:extLst>
                </a:gridCol>
                <a:gridCol w="3009900">
                  <a:extLst>
                    <a:ext uri="{9D8B030D-6E8A-4147-A177-3AD203B41FA5}">
                      <a16:colId xmlns:a16="http://schemas.microsoft.com/office/drawing/2014/main" val="20002"/>
                    </a:ext>
                  </a:extLst>
                </a:gridCol>
                <a:gridCol w="3409950">
                  <a:extLst>
                    <a:ext uri="{9D8B030D-6E8A-4147-A177-3AD203B41FA5}">
                      <a16:colId xmlns:a16="http://schemas.microsoft.com/office/drawing/2014/main" val="20003"/>
                    </a:ext>
                  </a:extLst>
                </a:gridCol>
              </a:tblGrid>
              <a:tr h="322708">
                <a:tc gridSpan="4">
                  <a:txBody>
                    <a:bodyPr/>
                    <a:lstStyle/>
                    <a:p>
                      <a:pPr marL="0" marR="0" lvl="0" indent="0" algn="ctr">
                        <a:lnSpc>
                          <a:spcPct val="100000"/>
                        </a:lnSpc>
                        <a:buNone/>
                        <a:defRPr/>
                      </a:pPr>
                      <a:r>
                        <a:rPr sz="2100" b="1" i="0" u="none" strike="noStrike" cap="none" dirty="0" err="1">
                          <a:solidFill>
                            <a:schemeClr val="bg1"/>
                          </a:solidFill>
                          <a:latin typeface="微软雅黑"/>
                          <a:ea typeface="微软雅黑"/>
                          <a:cs typeface="微软雅黑"/>
                        </a:rPr>
                        <a:t>Руководители</a:t>
                      </a:r>
                      <a:r>
                        <a:rPr sz="2100" b="1" i="0" u="none" strike="noStrike" cap="none" dirty="0">
                          <a:solidFill>
                            <a:schemeClr val="bg1"/>
                          </a:solidFill>
                          <a:latin typeface="微软雅黑"/>
                          <a:ea typeface="微软雅黑"/>
                          <a:cs typeface="微软雅黑"/>
                        </a:rPr>
                        <a:t> </a:t>
                      </a:r>
                      <a:r>
                        <a:rPr sz="2100" b="1" i="0" u="none" strike="noStrike" cap="none" dirty="0" err="1">
                          <a:solidFill>
                            <a:schemeClr val="bg1"/>
                          </a:solidFill>
                          <a:latin typeface="微软雅黑"/>
                          <a:ea typeface="微软雅黑"/>
                          <a:cs typeface="微软雅黑"/>
                        </a:rPr>
                        <a:t>проекта</a:t>
                      </a:r>
                      <a:r>
                        <a:rPr sz="2100" b="1" i="0" u="none" strike="noStrike" cap="none" dirty="0">
                          <a:solidFill>
                            <a:schemeClr val="bg1"/>
                          </a:solidFill>
                          <a:latin typeface="微软雅黑"/>
                          <a:ea typeface="微软雅黑"/>
                          <a:cs typeface="微软雅黑"/>
                        </a:rPr>
                        <a:t> </a:t>
                      </a:r>
                      <a:r>
                        <a:rPr sz="2100" b="1" i="0" u="none" strike="noStrike" cap="none" dirty="0" err="1">
                          <a:solidFill>
                            <a:schemeClr val="bg1"/>
                          </a:solidFill>
                          <a:latin typeface="微软雅黑"/>
                          <a:ea typeface="微软雅黑"/>
                          <a:cs typeface="微软雅黑"/>
                        </a:rPr>
                        <a:t>项目经理</a:t>
                      </a:r>
                      <a:endParaRPr sz="2100" b="0" i="0" u="none" strike="noStrike" cap="none" dirty="0">
                        <a:solidFill>
                          <a:schemeClr val="bg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194D48"/>
                    </a:solidFil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50245">
                <a:tc>
                  <a:txBody>
                    <a:bodyPr/>
                    <a:lstStyle/>
                    <a:p>
                      <a:pPr marL="0" marR="0" lvl="0" indent="0" algn="r">
                        <a:lnSpc>
                          <a:spcPct val="100000"/>
                        </a:lnSpc>
                        <a:buNone/>
                        <a:defRPr/>
                      </a:pPr>
                      <a:r>
                        <a:rPr sz="1600" b="0" i="0" u="none" strike="noStrike" cap="none">
                          <a:solidFill>
                            <a:schemeClr val="tx1"/>
                          </a:solidFill>
                          <a:latin typeface="微软雅黑"/>
                          <a:ea typeface="微软雅黑"/>
                          <a:cs typeface="微软雅黑"/>
                        </a:rPr>
                        <a:t>Должность </a:t>
                      </a:r>
                    </a:p>
                    <a:p>
                      <a:pPr marL="0" marR="0" lvl="0" indent="0" algn="r">
                        <a:lnSpc>
                          <a:spcPct val="100000"/>
                        </a:lnSpc>
                        <a:buNone/>
                        <a:defRPr/>
                      </a:pPr>
                      <a:r>
                        <a:rPr sz="1600" b="0" i="0" u="none" strike="noStrike" cap="none">
                          <a:solidFill>
                            <a:schemeClr val="tx1"/>
                          </a:solidFill>
                          <a:latin typeface="微软雅黑"/>
                          <a:ea typeface="微软雅黑"/>
                          <a:cs typeface="微软雅黑"/>
                        </a:rPr>
                        <a:t>职位</a:t>
                      </a: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450245">
                <a:tc>
                  <a:txBody>
                    <a:bodyPr/>
                    <a:lstStyle/>
                    <a:p>
                      <a:pPr marL="0" marR="0" lvl="0" indent="0" algn="r">
                        <a:lnSpc>
                          <a:spcPct val="100000"/>
                        </a:lnSpc>
                        <a:buNone/>
                        <a:defRPr/>
                      </a:pPr>
                      <a:r>
                        <a:rPr sz="1600" b="0" i="0" u="none" strike="noStrike" cap="none">
                          <a:solidFill>
                            <a:schemeClr val="tx1"/>
                          </a:solidFill>
                          <a:latin typeface="微软雅黑"/>
                          <a:ea typeface="微软雅黑"/>
                          <a:cs typeface="微软雅黑"/>
                        </a:rPr>
                        <a:t>ФИО</a:t>
                      </a:r>
                    </a:p>
                    <a:p>
                      <a:pPr marL="0" marR="0" lvl="0" indent="0" algn="r">
                        <a:lnSpc>
                          <a:spcPct val="100000"/>
                        </a:lnSpc>
                        <a:buNone/>
                        <a:defRPr/>
                      </a:pPr>
                      <a:r>
                        <a:rPr sz="1600" b="0" i="0" u="none" strike="noStrike" cap="none">
                          <a:solidFill>
                            <a:schemeClr val="tx1"/>
                          </a:solidFill>
                          <a:latin typeface="微软雅黑"/>
                          <a:ea typeface="微软雅黑"/>
                          <a:cs typeface="微软雅黑"/>
                        </a:rPr>
                        <a:t>姓名</a:t>
                      </a:r>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2"/>
                  </a:ext>
                </a:extLst>
              </a:tr>
              <a:tr h="450245">
                <a:tc>
                  <a:txBody>
                    <a:bodyPr/>
                    <a:lstStyle/>
                    <a:p>
                      <a:pPr marL="0" marR="0" lvl="0" indent="0" algn="r">
                        <a:lnSpc>
                          <a:spcPct val="100000"/>
                        </a:lnSpc>
                        <a:buNone/>
                        <a:defRPr/>
                      </a:pPr>
                      <a:r>
                        <a:rPr sz="1600" b="0" i="0" u="none" strike="noStrike" cap="none" dirty="0" err="1">
                          <a:solidFill>
                            <a:schemeClr val="tx1"/>
                          </a:solidFill>
                          <a:latin typeface="微软雅黑"/>
                          <a:ea typeface="微软雅黑"/>
                          <a:cs typeface="微软雅黑"/>
                        </a:rPr>
                        <a:t>Контакты</a:t>
                      </a:r>
                      <a:r>
                        <a:rPr lang="ru-RU" sz="1600" b="0" i="0" u="none" strike="noStrike" cap="none" dirty="0">
                          <a:solidFill>
                            <a:schemeClr val="tx1"/>
                          </a:solidFill>
                          <a:latin typeface="微软雅黑"/>
                          <a:ea typeface="微软雅黑"/>
                          <a:cs typeface="微软雅黑"/>
                        </a:rPr>
                        <a:t> </a:t>
                      </a:r>
                      <a:br>
                        <a:rPr lang="ru-RU" sz="1600" b="0" i="0" u="none" strike="noStrike" cap="none" dirty="0">
                          <a:solidFill>
                            <a:schemeClr val="tx1"/>
                          </a:solidFill>
                          <a:latin typeface="微软雅黑"/>
                          <a:ea typeface="微软雅黑"/>
                          <a:cs typeface="微软雅黑"/>
                        </a:rPr>
                      </a:br>
                      <a:r>
                        <a:rPr lang="ru-RU" sz="1600" b="0" i="0" u="none" strike="noStrike" cap="none" dirty="0">
                          <a:solidFill>
                            <a:schemeClr val="tx1"/>
                          </a:solidFill>
                          <a:latin typeface="微软雅黑"/>
                          <a:ea typeface="微软雅黑"/>
                          <a:cs typeface="微软雅黑"/>
                        </a:rPr>
                        <a:t>(</a:t>
                      </a:r>
                      <a:r>
                        <a:rPr lang="en-US" sz="1600" b="0" i="0" u="none" strike="noStrike" cap="none" dirty="0">
                          <a:solidFill>
                            <a:schemeClr val="tx1"/>
                          </a:solidFill>
                          <a:latin typeface="微软雅黑"/>
                          <a:ea typeface="微软雅黑"/>
                          <a:cs typeface="微软雅黑"/>
                        </a:rPr>
                        <a:t>e-mail </a:t>
                      </a:r>
                      <a:r>
                        <a:rPr lang="ru-RU" sz="1600" b="0" i="0" u="none" strike="noStrike" cap="none" dirty="0">
                          <a:solidFill>
                            <a:schemeClr val="tx1"/>
                          </a:solidFill>
                          <a:latin typeface="微软雅黑"/>
                          <a:ea typeface="微软雅黑"/>
                          <a:cs typeface="微软雅黑"/>
                        </a:rPr>
                        <a:t>и телефон)</a:t>
                      </a:r>
                      <a:endParaRPr sz="1600" b="0" i="0" u="none" strike="noStrike" cap="none" dirty="0">
                        <a:solidFill>
                          <a:schemeClr val="tx1"/>
                        </a:solidFill>
                        <a:latin typeface="微软雅黑"/>
                        <a:ea typeface="微软雅黑"/>
                        <a:cs typeface="微软雅黑"/>
                      </a:endParaRPr>
                    </a:p>
                    <a:p>
                      <a:pPr marL="0" marR="0" lvl="0" indent="0" algn="r">
                        <a:lnSpc>
                          <a:spcPct val="100000"/>
                        </a:lnSpc>
                        <a:buNone/>
                        <a:defRPr/>
                      </a:pPr>
                      <a:r>
                        <a:rPr sz="1600" b="0" i="0" u="none" strike="noStrike" cap="none" dirty="0" err="1">
                          <a:solidFill>
                            <a:schemeClr val="tx1"/>
                          </a:solidFill>
                          <a:latin typeface="微软雅黑"/>
                          <a:ea typeface="微软雅黑"/>
                          <a:cs typeface="微软雅黑"/>
                        </a:rPr>
                        <a:t>联系方式</a:t>
                      </a:r>
                      <a:endParaRPr sz="16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a:lnSpc>
                          <a:spcPct val="100000"/>
                        </a:lnSpc>
                        <a:buNone/>
                        <a:defRPr/>
                      </a:pPr>
                      <a:endParaRPr sz="16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a:lnSpc>
                          <a:spcPct val="100000"/>
                        </a:lnSpc>
                        <a:buNone/>
                        <a:defRPr/>
                      </a:pPr>
                      <a:endParaRPr sz="1600" b="0" i="0" u="none" strike="noStrike" cap="none">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l">
                        <a:lnSpc>
                          <a:spcPct val="100000"/>
                        </a:lnSpc>
                        <a:buNone/>
                        <a:defRPr/>
                      </a:pPr>
                      <a:endParaRPr sz="1600" b="0" i="0" u="none" strike="noStrike" cap="none" dirty="0">
                        <a:solidFill>
                          <a:schemeClr val="tx1"/>
                        </a:solidFill>
                        <a:latin typeface="微软雅黑"/>
                        <a:ea typeface="微软雅黑"/>
                        <a:cs typeface="微软雅黑"/>
                      </a:endParaRPr>
                    </a:p>
                  </a:txBody>
                  <a:tcPr marL="121920" marR="121920" anchor="ctr">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3"/>
                  </a:ext>
                </a:extLst>
              </a:tr>
            </a:tbl>
          </a:graphicData>
        </a:graphic>
      </p:graphicFrame>
      <p:sp>
        <p:nvSpPr>
          <p:cNvPr id="27" name="Shape 27"/>
          <p:cNvSpPr/>
          <p:nvPr/>
        </p:nvSpPr>
        <p:spPr bwMode="auto">
          <a:xfrm>
            <a:off x="709106" y="285720"/>
            <a:ext cx="8682544" cy="576763"/>
          </a:xfrm>
          <a:prstGeom prst="rect">
            <a:avLst/>
          </a:prstGeom>
        </p:spPr>
        <p:txBody>
          <a:bodyPr lIns="91440" tIns="45720" rIns="91440" bIns="45720" anchor="ctr">
            <a:noAutofit/>
          </a:bodyPr>
          <a:lstStyle/>
          <a:p>
            <a:pPr marL="0" indent="0" algn="l">
              <a:lnSpc>
                <a:spcPct val="90000"/>
              </a:lnSpc>
              <a:defRPr/>
            </a:pPr>
            <a:r>
              <a:rPr sz="2200" b="1" dirty="0">
                <a:solidFill>
                  <a:schemeClr val="tx1">
                    <a:lumMod val="85000"/>
                    <a:lumOff val="15000"/>
                  </a:schemeClr>
                </a:solidFill>
                <a:latin typeface="Myriad Pro"/>
                <a:ea typeface="Myriad Pro"/>
                <a:cs typeface="Myriad Pro"/>
              </a:rPr>
              <a:t>ИНФОРМАЦИЯ ОБ УЧРЕДИТЕЛЯХ И</a:t>
            </a:r>
            <a:r>
              <a:rPr lang="ru-RU" sz="2200" b="1" dirty="0">
                <a:solidFill>
                  <a:schemeClr val="tx1">
                    <a:lumMod val="85000"/>
                    <a:lumOff val="15000"/>
                  </a:schemeClr>
                </a:solidFill>
                <a:latin typeface="Myriad Pro"/>
                <a:ea typeface="Myriad Pro"/>
                <a:cs typeface="Myriad Pro"/>
              </a:rPr>
              <a:t> </a:t>
            </a:r>
            <a:r>
              <a:rPr sz="2200" b="1" dirty="0">
                <a:solidFill>
                  <a:schemeClr val="tx1">
                    <a:lumMod val="85000"/>
                    <a:lumOff val="15000"/>
                  </a:schemeClr>
                </a:solidFill>
                <a:latin typeface="Myriad Pro"/>
                <a:ea typeface="Myriad Pro"/>
                <a:cs typeface="Myriad Pro"/>
              </a:rPr>
              <a:t>РУКОВО</a:t>
            </a:r>
            <a:r>
              <a:rPr lang="ru-RU" sz="2200" b="1" dirty="0">
                <a:solidFill>
                  <a:schemeClr val="tx1">
                    <a:lumMod val="85000"/>
                    <a:lumOff val="15000"/>
                  </a:schemeClr>
                </a:solidFill>
                <a:latin typeface="Myriad Pro"/>
                <a:ea typeface="Myriad Pro"/>
                <a:cs typeface="Myriad Pro"/>
              </a:rPr>
              <a:t>Д</a:t>
            </a:r>
            <a:r>
              <a:rPr sz="2200" b="1" dirty="0">
                <a:solidFill>
                  <a:schemeClr val="tx1">
                    <a:lumMod val="85000"/>
                    <a:lumOff val="15000"/>
                  </a:schemeClr>
                </a:solidFill>
                <a:latin typeface="Myriad Pro"/>
                <a:ea typeface="Myriad Pro"/>
                <a:cs typeface="Myriad Pro"/>
              </a:rPr>
              <a:t>ИТЕЛЯХ </a:t>
            </a:r>
            <a:r>
              <a:rPr lang="ru-RU" sz="2200" b="1" i="0" u="none" strike="noStrike" cap="none" spc="0" dirty="0" err="1">
                <a:solidFill>
                  <a:schemeClr val="tx1">
                    <a:lumMod val="85000"/>
                    <a:lumOff val="15000"/>
                  </a:schemeClr>
                </a:solidFill>
                <a:latin typeface="Myriad Pro"/>
                <a:ea typeface="Myriad Pro"/>
                <a:cs typeface="Myriad Pro"/>
              </a:rPr>
              <a:t>创始人和董事信息</a:t>
            </a:r>
            <a:endParaRPr sz="2200" b="1" dirty="0">
              <a:solidFill>
                <a:schemeClr val="tx1">
                  <a:lumMod val="85000"/>
                  <a:lumOff val="15000"/>
                </a:schemeClr>
              </a:solidFill>
              <a:latin typeface="Arial Black"/>
              <a:ea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9" name="Shape 29"/>
          <p:cNvSpPr/>
          <p:nvPr/>
        </p:nvSpPr>
        <p:spPr bwMode="auto">
          <a:xfrm>
            <a:off x="714052" y="274809"/>
            <a:ext cx="11046656" cy="574137"/>
          </a:xfrm>
          <a:prstGeom prst="rect">
            <a:avLst/>
          </a:prstGeom>
        </p:spPr>
        <p:txBody>
          <a:bodyPr lIns="91440" tIns="45720" rIns="91440" bIns="45720" anchor="ctr">
            <a:noAutofit/>
          </a:bodyPr>
          <a:lstStyle>
            <a:defPPr/>
            <a:lvl1pPr marL="0" lvl="0" indent="0" algn="l">
              <a:defRPr sz="2400">
                <a:solidFill>
                  <a:srgbClr val="4C4C4C"/>
                </a:solidFill>
                <a:latin typeface="微软雅黑"/>
                <a:ea typeface="微软雅黑"/>
                <a:cs typeface="微软雅黑"/>
              </a:defRPr>
            </a:lvl1pPr>
            <a:lvl2pPr marL="457200" lvl="1" indent="0" algn="l">
              <a:defRPr sz="4400">
                <a:solidFill>
                  <a:srgbClr val="4C4C4C"/>
                </a:solidFill>
                <a:latin typeface="Hiragino Sans GB W6"/>
                <a:ea typeface="Hiragino Sans GB W6"/>
                <a:cs typeface="Hiragino Sans GB W6"/>
              </a:defRPr>
            </a:lvl2pPr>
            <a:lvl3pPr marL="914400" lvl="2" indent="0" algn="l">
              <a:defRPr sz="4400">
                <a:solidFill>
                  <a:srgbClr val="4C4C4C"/>
                </a:solidFill>
                <a:latin typeface="Hiragino Sans GB W6"/>
                <a:ea typeface="Hiragino Sans GB W6"/>
                <a:cs typeface="Hiragino Sans GB W6"/>
              </a:defRPr>
            </a:lvl3pPr>
            <a:lvl4pPr marL="1371600" lvl="3" indent="0" algn="l">
              <a:defRPr sz="4400">
                <a:solidFill>
                  <a:srgbClr val="4C4C4C"/>
                </a:solidFill>
                <a:latin typeface="Hiragino Sans GB W6"/>
                <a:ea typeface="Hiragino Sans GB W6"/>
                <a:cs typeface="Hiragino Sans GB W6"/>
              </a:defRPr>
            </a:lvl4pPr>
            <a:lvl5pPr marL="1828800" lvl="4" indent="0" algn="l">
              <a:defRPr sz="4400">
                <a:solidFill>
                  <a:srgbClr val="4C4C4C"/>
                </a:solidFill>
                <a:latin typeface="Hiragino Sans GB W6"/>
                <a:ea typeface="Hiragino Sans GB W6"/>
                <a:cs typeface="Hiragino Sans GB W6"/>
              </a:defRPr>
            </a:lvl5pPr>
            <a:lvl6pPr marL="457200" lvl="5" indent="0" algn="ctr">
              <a:defRPr sz="4400">
                <a:solidFill>
                  <a:schemeClr val="tx1"/>
                </a:solidFill>
                <a:latin typeface="Calibri"/>
                <a:ea typeface="Calibri"/>
                <a:cs typeface="Calibri"/>
              </a:defRPr>
            </a:lvl6pPr>
            <a:lvl7pPr marL="914400" lvl="6" indent="0" algn="ctr">
              <a:defRPr sz="4400">
                <a:solidFill>
                  <a:schemeClr val="tx1"/>
                </a:solidFill>
                <a:latin typeface="Calibri"/>
                <a:ea typeface="Calibri"/>
                <a:cs typeface="Calibri"/>
              </a:defRPr>
            </a:lvl7pPr>
            <a:lvl8pPr marL="1371600" lvl="7" indent="0" algn="ctr">
              <a:defRPr sz="4400">
                <a:solidFill>
                  <a:schemeClr val="tx1"/>
                </a:solidFill>
                <a:latin typeface="Calibri"/>
                <a:ea typeface="Calibri"/>
                <a:cs typeface="Calibri"/>
              </a:defRPr>
            </a:lvl8pPr>
            <a:lvl9pPr marL="1828800" lvl="8" indent="0" algn="ctr">
              <a:defRPr sz="4400">
                <a:solidFill>
                  <a:schemeClr val="tx1"/>
                </a:solidFill>
                <a:latin typeface="Calibri"/>
                <a:ea typeface="Calibri"/>
                <a:cs typeface="Calibri"/>
              </a:defRPr>
            </a:lvl9pPr>
          </a:lstStyle>
          <a:p>
            <a:pPr>
              <a:lnSpc>
                <a:spcPct val="90000"/>
              </a:lnSpc>
              <a:defRPr/>
            </a:pPr>
            <a:r>
              <a:rPr sz="2200" b="1" dirty="0">
                <a:solidFill>
                  <a:schemeClr val="tx1">
                    <a:lumMod val="85000"/>
                    <a:lumOff val="15000"/>
                  </a:schemeClr>
                </a:solidFill>
                <a:latin typeface="Myriad Pro"/>
                <a:ea typeface="Myriad Pro"/>
                <a:cs typeface="Myriad Pro"/>
              </a:rPr>
              <a:t>ОРГАНИЗАЦИОННАЯ СТРУКТУРА АВТОХОЛДИНГА </a:t>
            </a:r>
            <a:endParaRPr lang="ru-RU" sz="2200" b="1" i="0" u="none" strike="noStrike" cap="none" spc="0" dirty="0">
              <a:solidFill>
                <a:schemeClr val="tx1">
                  <a:lumMod val="85000"/>
                  <a:lumOff val="15000"/>
                </a:schemeClr>
              </a:solidFill>
              <a:latin typeface="Myriad Pro"/>
              <a:ea typeface="Myriad Pro"/>
              <a:cs typeface="Myriad Pro"/>
            </a:endParaRPr>
          </a:p>
          <a:p>
            <a:pPr>
              <a:lnSpc>
                <a:spcPct val="90000"/>
              </a:lnSpc>
              <a:defRPr/>
            </a:pPr>
            <a:r>
              <a:rPr lang="ru-RU" sz="2200" b="1" i="0" u="none" strike="noStrike" cap="none" spc="0" dirty="0" err="1">
                <a:solidFill>
                  <a:schemeClr val="tx1">
                    <a:lumMod val="85000"/>
                    <a:lumOff val="15000"/>
                  </a:schemeClr>
                </a:solidFill>
                <a:latin typeface="Myriad Pro"/>
                <a:ea typeface="Myriad Pro"/>
                <a:cs typeface="Myriad Pro"/>
              </a:rPr>
              <a:t>汽车控股公司的组织结构</a:t>
            </a:r>
            <a:endParaRPr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 name="Shape 31"/>
          <p:cNvSpPr/>
          <p:nvPr/>
        </p:nvSpPr>
        <p:spPr bwMode="auto">
          <a:xfrm>
            <a:off x="708024" y="277659"/>
            <a:ext cx="8141676" cy="589116"/>
          </a:xfrm>
          <a:prstGeom prst="rect">
            <a:avLst/>
          </a:prstGeom>
        </p:spPr>
        <p:txBody>
          <a:bodyPr lIns="91440" tIns="45720" rIns="91440" bIns="45720" anchor="ctr">
            <a:noAutofit/>
          </a:bodyPr>
          <a:lstStyle/>
          <a:p>
            <a:pPr marL="0" indent="0" algn="l">
              <a:lnSpc>
                <a:spcPct val="90000"/>
              </a:lnSpc>
              <a:defRPr/>
            </a:pPr>
            <a:r>
              <a:rPr sz="2200" b="1" dirty="0">
                <a:solidFill>
                  <a:schemeClr val="tx1">
                    <a:lumMod val="85000"/>
                    <a:lumOff val="15000"/>
                  </a:schemeClr>
                </a:solidFill>
                <a:latin typeface="Myriad Pro"/>
                <a:ea typeface="Myriad Pro"/>
                <a:cs typeface="Myriad Pro"/>
              </a:rPr>
              <a:t>ПЛАНИРУЕМАЯ СТРУКТУРА ДЦ</a:t>
            </a:r>
            <a:endParaRPr lang="en-US" sz="2200" b="1" dirty="0">
              <a:solidFill>
                <a:schemeClr val="tx1">
                  <a:lumMod val="85000"/>
                  <a:lumOff val="15000"/>
                </a:schemeClr>
              </a:solidFill>
              <a:latin typeface="Myriad Pro"/>
              <a:ea typeface="Myriad Pro"/>
              <a:cs typeface="Myriad Pro"/>
            </a:endParaRPr>
          </a:p>
          <a:p>
            <a:pPr marL="0" indent="0" algn="l">
              <a:lnSpc>
                <a:spcPct val="90000"/>
              </a:lnSpc>
              <a:defRPr/>
            </a:pPr>
            <a:r>
              <a:rPr lang="en-US" sz="2200" b="1" i="0" u="none" strike="noStrike" cap="none" spc="0" dirty="0" err="1">
                <a:solidFill>
                  <a:schemeClr val="tx1">
                    <a:lumMod val="85000"/>
                    <a:lumOff val="15000"/>
                  </a:schemeClr>
                </a:solidFill>
                <a:latin typeface="Myriad Pro"/>
                <a:ea typeface="Myriad Pro"/>
                <a:cs typeface="Myriad Pro"/>
              </a:rPr>
              <a:t>理想汽车经销中心规划结构</a:t>
            </a:r>
            <a:r>
              <a:rPr sz="2200" b="1" dirty="0">
                <a:solidFill>
                  <a:schemeClr val="tx1">
                    <a:lumMod val="85000"/>
                    <a:lumOff val="15000"/>
                  </a:schemeClr>
                </a:solidFill>
                <a:latin typeface="Myriad Pro"/>
                <a:ea typeface="Myriad Pro"/>
                <a:cs typeface="Myriad Pro"/>
              </a:rPr>
              <a:t>   </a:t>
            </a:r>
            <a:endParaRPr sz="2200" b="1" dirty="0">
              <a:solidFill>
                <a:schemeClr val="tx1">
                  <a:lumMod val="85000"/>
                  <a:lumOff val="15000"/>
                </a:schemeClr>
              </a:solidFill>
              <a:latin typeface="Arial Black"/>
              <a:ea typeface="Arial"/>
              <a:cs typeface="Arial"/>
            </a:endParaRPr>
          </a:p>
        </p:txBody>
      </p:sp>
      <p:pic>
        <p:nvPicPr>
          <p:cNvPr id="33" name="Picture 33"/>
          <p:cNvPicPr/>
          <p:nvPr/>
        </p:nvPicPr>
        <p:blipFill>
          <a:blip r:embed="rId2"/>
          <a:stretch/>
        </p:blipFill>
        <p:spPr bwMode="auto">
          <a:xfrm>
            <a:off x="351052" y="2134713"/>
            <a:ext cx="11665898" cy="3370735"/>
          </a:xfrm>
          <a:prstGeom prst="rect">
            <a:avLst/>
          </a:prstGeom>
        </p:spPr>
      </p:pic>
      <p:sp>
        <p:nvSpPr>
          <p:cNvPr id="34" name="Shape 34"/>
          <p:cNvSpPr/>
          <p:nvPr/>
        </p:nvSpPr>
        <p:spPr bwMode="auto">
          <a:xfrm>
            <a:off x="10418322" y="6274340"/>
            <a:ext cx="1698249" cy="499046"/>
          </a:xfrm>
          <a:prstGeom prst="rect">
            <a:avLst/>
          </a:prstGeom>
          <a:solidFill>
            <a:srgbClr val="194D48"/>
          </a:solidFill>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sz="1800" dirty="0" err="1">
                <a:latin typeface="微软雅黑"/>
                <a:ea typeface="微软雅黑"/>
                <a:cs typeface="微软雅黑"/>
              </a:rPr>
              <a:t>Пример</a:t>
            </a:r>
            <a:r>
              <a:rPr sz="1800" dirty="0">
                <a:latin typeface="微软雅黑"/>
                <a:ea typeface="微软雅黑"/>
                <a:cs typeface="微软雅黑"/>
              </a:rPr>
              <a:t> </a:t>
            </a:r>
            <a:r>
              <a:rPr sz="1800" dirty="0" err="1">
                <a:latin typeface="微软雅黑"/>
                <a:ea typeface="微软雅黑"/>
                <a:cs typeface="微软雅黑"/>
              </a:rPr>
              <a:t>例如</a:t>
            </a:r>
            <a:endParaRPr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 name="Shape 36"/>
          <p:cNvSpPr txBox="1">
            <a:spLocks noGrp="1"/>
          </p:cNvSpPr>
          <p:nvPr>
            <p:ph type="title"/>
          </p:nvPr>
        </p:nvSpPr>
        <p:spPr bwMode="auto">
          <a:xfrm>
            <a:off x="708025" y="273049"/>
            <a:ext cx="11075375" cy="571480"/>
          </a:xfrm>
          <a:prstGeom prst="rect">
            <a:avLst/>
          </a:prstGeom>
        </p:spPr>
        <p:txBody>
          <a:bodyPr lIns="91440" tIns="45720" rIns="91440" bIns="45720" anchor="ctr">
            <a:noAutofit/>
          </a:bodyPr>
          <a:lstStyle/>
          <a:p>
            <a:pPr>
              <a:defRPr/>
            </a:pPr>
            <a:r>
              <a:rPr sz="2200" dirty="0">
                <a:solidFill>
                  <a:schemeClr val="tx1">
                    <a:lumMod val="85000"/>
                    <a:lumOff val="15000"/>
                  </a:schemeClr>
                </a:solidFill>
                <a:latin typeface="Myriad Pro"/>
                <a:ea typeface="Myriad Pro"/>
                <a:cs typeface="Myriad Pro"/>
              </a:rPr>
              <a:t>ДАННЫЕ ПО СУЩЕСТВУЮЩЕМУ БИЗНЕСУ </a:t>
            </a:r>
            <a:r>
              <a:rPr sz="2200" dirty="0" err="1">
                <a:solidFill>
                  <a:schemeClr val="tx1">
                    <a:lumMod val="85000"/>
                    <a:lumOff val="15000"/>
                  </a:schemeClr>
                </a:solidFill>
                <a:latin typeface="Myriad Pro"/>
                <a:ea typeface="Myriad Pro"/>
                <a:cs typeface="Myriad Pro"/>
              </a:rPr>
              <a:t>现有业务信息</a:t>
            </a:r>
            <a:endParaRPr sz="2200" dirty="0"/>
          </a:p>
        </p:txBody>
      </p:sp>
      <p:graphicFrame>
        <p:nvGraphicFramePr>
          <p:cNvPr id="37" name="Table 37"/>
          <p:cNvGraphicFramePr>
            <a:graphicFrameLocks/>
          </p:cNvGraphicFramePr>
          <p:nvPr>
            <p:extLst>
              <p:ext uri="{D42A27DB-BD31-4B8C-83A1-F6EECF244321}">
                <p14:modId xmlns:p14="http://schemas.microsoft.com/office/powerpoint/2010/main" val="3907476747"/>
              </p:ext>
            </p:extLst>
          </p:nvPr>
        </p:nvGraphicFramePr>
        <p:xfrm>
          <a:off x="252473" y="982060"/>
          <a:ext cx="11430445" cy="4945404"/>
        </p:xfrm>
        <a:graphic>
          <a:graphicData uri="http://schemas.openxmlformats.org/drawingml/2006/table">
            <a:tbl>
              <a:tblPr/>
              <a:tblGrid>
                <a:gridCol w="1951996">
                  <a:extLst>
                    <a:ext uri="{9D8B030D-6E8A-4147-A177-3AD203B41FA5}">
                      <a16:colId xmlns:a16="http://schemas.microsoft.com/office/drawing/2014/main" val="20000"/>
                    </a:ext>
                  </a:extLst>
                </a:gridCol>
                <a:gridCol w="1257433">
                  <a:extLst>
                    <a:ext uri="{9D8B030D-6E8A-4147-A177-3AD203B41FA5}">
                      <a16:colId xmlns:a16="http://schemas.microsoft.com/office/drawing/2014/main" val="20001"/>
                    </a:ext>
                  </a:extLst>
                </a:gridCol>
                <a:gridCol w="1247372">
                  <a:extLst>
                    <a:ext uri="{9D8B030D-6E8A-4147-A177-3AD203B41FA5}">
                      <a16:colId xmlns:a16="http://schemas.microsoft.com/office/drawing/2014/main" val="20002"/>
                    </a:ext>
                  </a:extLst>
                </a:gridCol>
                <a:gridCol w="1287612">
                  <a:extLst>
                    <a:ext uri="{9D8B030D-6E8A-4147-A177-3AD203B41FA5}">
                      <a16:colId xmlns:a16="http://schemas.microsoft.com/office/drawing/2014/main" val="20003"/>
                    </a:ext>
                  </a:extLst>
                </a:gridCol>
                <a:gridCol w="1116600">
                  <a:extLst>
                    <a:ext uri="{9D8B030D-6E8A-4147-A177-3AD203B41FA5}">
                      <a16:colId xmlns:a16="http://schemas.microsoft.com/office/drawing/2014/main" val="20004"/>
                    </a:ext>
                  </a:extLst>
                </a:gridCol>
                <a:gridCol w="1086422">
                  <a:extLst>
                    <a:ext uri="{9D8B030D-6E8A-4147-A177-3AD203B41FA5}">
                      <a16:colId xmlns:a16="http://schemas.microsoft.com/office/drawing/2014/main" val="20005"/>
                    </a:ext>
                  </a:extLst>
                </a:gridCol>
                <a:gridCol w="1197076">
                  <a:extLst>
                    <a:ext uri="{9D8B030D-6E8A-4147-A177-3AD203B41FA5}">
                      <a16:colId xmlns:a16="http://schemas.microsoft.com/office/drawing/2014/main" val="20006"/>
                    </a:ext>
                  </a:extLst>
                </a:gridCol>
                <a:gridCol w="1237314">
                  <a:extLst>
                    <a:ext uri="{9D8B030D-6E8A-4147-A177-3AD203B41FA5}">
                      <a16:colId xmlns:a16="http://schemas.microsoft.com/office/drawing/2014/main" val="20007"/>
                    </a:ext>
                  </a:extLst>
                </a:gridCol>
                <a:gridCol w="1048620">
                  <a:extLst>
                    <a:ext uri="{9D8B030D-6E8A-4147-A177-3AD203B41FA5}">
                      <a16:colId xmlns:a16="http://schemas.microsoft.com/office/drawing/2014/main" val="20008"/>
                    </a:ext>
                  </a:extLst>
                </a:gridCol>
              </a:tblGrid>
              <a:tr h="756779">
                <a:tc>
                  <a:txBody>
                    <a:bodyPr/>
                    <a:lstStyle/>
                    <a:p>
                      <a:pPr marL="0" marR="0" lvl="0" indent="0" algn="ctr">
                        <a:lnSpc>
                          <a:spcPct val="100000"/>
                        </a:lnSpc>
                        <a:buNone/>
                        <a:defRPr/>
                      </a:pPr>
                      <a:r>
                        <a:rPr sz="900" b="1" i="0" u="none" strike="noStrike" cap="none" dirty="0" err="1">
                          <a:solidFill>
                            <a:schemeClr val="bg1"/>
                          </a:solidFill>
                          <a:latin typeface="微软雅黑"/>
                          <a:ea typeface="微软雅黑"/>
                          <a:cs typeface="微软雅黑"/>
                        </a:rPr>
                        <a:t>Бренды</a:t>
                      </a:r>
                      <a:r>
                        <a:rPr sz="900" b="1" i="0" u="none" strike="noStrike" cap="none" dirty="0">
                          <a:solidFill>
                            <a:schemeClr val="bg1"/>
                          </a:solidFill>
                          <a:latin typeface="微软雅黑"/>
                          <a:ea typeface="微软雅黑"/>
                          <a:cs typeface="微软雅黑"/>
                        </a:rPr>
                        <a:t> </a:t>
                      </a:r>
                      <a:r>
                        <a:rPr sz="900" b="1" i="0" u="none" strike="noStrike" cap="none" dirty="0" err="1">
                          <a:solidFill>
                            <a:schemeClr val="bg1"/>
                          </a:solidFill>
                          <a:latin typeface="微软雅黑"/>
                          <a:ea typeface="微软雅黑"/>
                          <a:cs typeface="微软雅黑"/>
                        </a:rPr>
                        <a:t>в</a:t>
                      </a:r>
                      <a:r>
                        <a:rPr sz="900" b="1" i="0" u="none" strike="noStrike" cap="none" dirty="0">
                          <a:solidFill>
                            <a:schemeClr val="bg1"/>
                          </a:solidFill>
                          <a:latin typeface="微软雅黑"/>
                          <a:ea typeface="微软雅黑"/>
                          <a:cs typeface="微软雅黑"/>
                        </a:rPr>
                        <a:t> </a:t>
                      </a:r>
                      <a:r>
                        <a:rPr sz="900" b="1" i="0" u="none" strike="noStrike" cap="none" dirty="0" err="1">
                          <a:solidFill>
                            <a:schemeClr val="bg1"/>
                          </a:solidFill>
                          <a:latin typeface="微软雅黑"/>
                          <a:ea typeface="微软雅黑"/>
                          <a:cs typeface="微软雅黑"/>
                        </a:rPr>
                        <a:t>портфолио</a:t>
                      </a:r>
                      <a:r>
                        <a:rPr sz="900" b="1" i="0" u="none" strike="noStrike" cap="none" dirty="0">
                          <a:solidFill>
                            <a:schemeClr val="bg1"/>
                          </a:solidFill>
                          <a:latin typeface="微软雅黑"/>
                          <a:ea typeface="微软雅黑"/>
                          <a:cs typeface="微软雅黑"/>
                        </a:rPr>
                        <a:t> </a:t>
                      </a:r>
                      <a:r>
                        <a:rPr sz="900" b="1" i="0" u="none" strike="noStrike" cap="none" dirty="0" err="1">
                          <a:solidFill>
                            <a:schemeClr val="bg1"/>
                          </a:solidFill>
                          <a:latin typeface="微软雅黑"/>
                          <a:ea typeface="微软雅黑"/>
                          <a:cs typeface="微软雅黑"/>
                        </a:rPr>
                        <a:t>кандидата</a:t>
                      </a:r>
                      <a:r>
                        <a:rPr sz="900" b="1" i="0" u="none" strike="noStrike" cap="none" dirty="0">
                          <a:solidFill>
                            <a:schemeClr val="bg1"/>
                          </a:solidFill>
                          <a:latin typeface="微软雅黑"/>
                          <a:ea typeface="微软雅黑"/>
                          <a:cs typeface="微软雅黑"/>
                        </a:rPr>
                        <a:t> </a:t>
                      </a:r>
                      <a:endParaRPr lang="en-US" sz="900" b="1" i="0" u="none" strike="noStrike" cap="none" dirty="0">
                        <a:solidFill>
                          <a:schemeClr val="bg1"/>
                        </a:solidFill>
                        <a:latin typeface="微软雅黑"/>
                        <a:ea typeface="微软雅黑"/>
                        <a:cs typeface="微软雅黑"/>
                      </a:endParaRPr>
                    </a:p>
                    <a:p>
                      <a:pPr marL="0" marR="0" lvl="0" indent="0" algn="ctr">
                        <a:lnSpc>
                          <a:spcPct val="100000"/>
                        </a:lnSpc>
                        <a:buNone/>
                        <a:defRPr/>
                      </a:pPr>
                      <a:r>
                        <a:rPr lang="ru-RU" sz="900" b="1" i="0" u="none" strike="noStrike" cap="none" spc="0" dirty="0" err="1">
                          <a:solidFill>
                            <a:schemeClr val="bg1"/>
                          </a:solidFill>
                          <a:latin typeface="微软雅黑"/>
                          <a:ea typeface="微软雅黑"/>
                          <a:cs typeface="微软雅黑"/>
                        </a:rPr>
                        <a:t>候选人的品牌组合</a:t>
                      </a:r>
                      <a:endParaRPr sz="900" b="1" i="0" u="none" strike="noStrike" cap="none" dirty="0">
                        <a:solidFill>
                          <a:schemeClr val="bg1"/>
                        </a:solidFill>
                        <a:latin typeface="Modern H Medium"/>
                        <a:ea typeface="Modern H Medium"/>
                        <a:cs typeface="Modern H Medium"/>
                      </a:endParaRPr>
                    </a:p>
                  </a:txBody>
                  <a:tcPr marL="110863" marR="110863" marT="41573" marB="41573" anchor="ctr">
                    <a:lnL w="9525" algn="ctr">
                      <a:solidFill>
                        <a:schemeClr val="bg1">
                          <a:lumMod val="50000"/>
                        </a:schemeClr>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BMW</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Mercedes-Benz</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Porsche</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Audi</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Lexus</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JLR</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Infiniti</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12700" algn="ctr">
                      <a:solidFill>
                        <a:schemeClr val="tx1"/>
                      </a:solidFill>
                    </a:lnR>
                    <a:lnT w="9525" algn="ctr">
                      <a:solidFill>
                        <a:schemeClr val="bg1">
                          <a:lumMod val="50000"/>
                        </a:schemeClr>
                      </a:solidFill>
                    </a:lnT>
                    <a:lnB w="12700" algn="ctr">
                      <a:solidFill>
                        <a:schemeClr val="tx1"/>
                      </a:solidFill>
                    </a:lnB>
                    <a:solidFill>
                      <a:srgbClr val="194D48"/>
                    </a:solidFill>
                  </a:tcPr>
                </a:tc>
                <a:tc>
                  <a:txBody>
                    <a:bodyPr/>
                    <a:lstStyle/>
                    <a:p>
                      <a:pPr marL="0" marR="0" lvl="0" indent="0" algn="ctr">
                        <a:lnSpc>
                          <a:spcPct val="100000"/>
                        </a:lnSpc>
                        <a:buNone/>
                        <a:defRPr/>
                      </a:pPr>
                      <a:r>
                        <a:rPr lang="en-US" sz="900" b="1" i="0" u="none" strike="noStrike" cap="none" dirty="0">
                          <a:solidFill>
                            <a:schemeClr val="bg1"/>
                          </a:solidFill>
                          <a:latin typeface="微软雅黑"/>
                          <a:ea typeface="微软雅黑"/>
                          <a:cs typeface="微软雅黑"/>
                        </a:rPr>
                        <a:t>Lixiang</a:t>
                      </a:r>
                      <a:endParaRPr sz="900" b="1" i="0" u="none" strike="noStrike" cap="none" dirty="0">
                        <a:solidFill>
                          <a:schemeClr val="bg1"/>
                        </a:solidFill>
                        <a:latin typeface="微软雅黑"/>
                        <a:ea typeface="微软雅黑"/>
                        <a:cs typeface="微软雅黑"/>
                      </a:endParaRPr>
                    </a:p>
                  </a:txBody>
                  <a:tcPr marT="34290" marB="34290" anchor="ctr">
                    <a:lnL w="12700" algn="ctr">
                      <a:solidFill>
                        <a:schemeClr val="tx1"/>
                      </a:solidFill>
                    </a:lnL>
                    <a:lnR w="9525" algn="ctr">
                      <a:solidFill>
                        <a:schemeClr val="bg1">
                          <a:lumMod val="50000"/>
                        </a:schemeClr>
                      </a:solidFill>
                    </a:lnR>
                    <a:lnT w="9525" algn="ctr">
                      <a:solidFill>
                        <a:schemeClr val="bg1">
                          <a:lumMod val="50000"/>
                        </a:schemeClr>
                      </a:solidFill>
                    </a:lnT>
                    <a:lnB w="12700" algn="ctr">
                      <a:solidFill>
                        <a:schemeClr val="tx1"/>
                      </a:solidFill>
                    </a:lnB>
                    <a:solidFill>
                      <a:srgbClr val="194D48"/>
                    </a:solidFill>
                  </a:tcPr>
                </a:tc>
                <a:extLst>
                  <a:ext uri="{0D108BD9-81ED-4DB2-BD59-A6C34878D82A}">
                    <a16:rowId xmlns:a16="http://schemas.microsoft.com/office/drawing/2014/main" val="10000"/>
                  </a:ext>
                </a:extLst>
              </a:tr>
              <a:tr h="369920">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Начало</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деятельности</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sz="900" b="0" i="0" u="none" strike="noStrike" cap="none" dirty="0" err="1">
                          <a:solidFill>
                            <a:schemeClr val="bg1">
                              <a:lumMod val="75000"/>
                            </a:schemeClr>
                          </a:solidFill>
                          <a:latin typeface="微软雅黑"/>
                          <a:ea typeface="微软雅黑"/>
                          <a:cs typeface="微软雅黑"/>
                        </a:rPr>
                        <a:t>业务开始时间</a:t>
                      </a:r>
                      <a:endParaRPr sz="900" b="0" i="0" u="none" strike="noStrike" cap="none" dirty="0">
                        <a:solidFill>
                          <a:schemeClr val="bg1">
                            <a:lumMod val="75000"/>
                          </a:schemeClr>
                        </a:solidFill>
                        <a:latin typeface="微软雅黑"/>
                        <a:ea typeface="微软雅黑"/>
                        <a:cs typeface="微软雅黑"/>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DD/MM/YYYY</a:t>
                      </a: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dirty="0">
                          <a:solidFill>
                            <a:schemeClr val="tx1"/>
                          </a:solidFill>
                          <a:latin typeface="微软雅黑"/>
                          <a:ea typeface="微软雅黑"/>
                          <a:cs typeface="微软雅黑"/>
                        </a:rPr>
                        <a:t>DD/MM/YYYY</a:t>
                      </a: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dirty="0">
                          <a:solidFill>
                            <a:schemeClr val="tx1"/>
                          </a:solidFill>
                          <a:latin typeface="微软雅黑"/>
                          <a:ea typeface="微软雅黑"/>
                          <a:cs typeface="微软雅黑"/>
                        </a:rPr>
                        <a:t>DD/MM/YYYY</a:t>
                      </a: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dirty="0">
                          <a:solidFill>
                            <a:schemeClr val="tx1"/>
                          </a:solidFill>
                          <a:latin typeface="微软雅黑"/>
                          <a:ea typeface="微软雅黑"/>
                          <a:cs typeface="微软雅黑"/>
                        </a:rPr>
                        <a:t>DD/MM/YYYY</a:t>
                      </a: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dirty="0">
                          <a:solidFill>
                            <a:schemeClr val="tx1"/>
                          </a:solidFill>
                          <a:latin typeface="微软雅黑"/>
                          <a:ea typeface="微软雅黑"/>
                          <a:cs typeface="微软雅黑"/>
                        </a:rPr>
                        <a:t>DD/MM/YYYY</a:t>
                      </a: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a:solidFill>
                            <a:schemeClr val="tx1"/>
                          </a:solidFill>
                          <a:latin typeface="微软雅黑"/>
                          <a:ea typeface="微软雅黑"/>
                          <a:cs typeface="微软雅黑"/>
                        </a:rPr>
                        <a:t>DD/MM/YYYY</a:t>
                      </a: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a:solidFill>
                            <a:schemeClr val="tx1"/>
                          </a:solidFill>
                          <a:latin typeface="微软雅黑"/>
                          <a:ea typeface="微软雅黑"/>
                          <a:cs typeface="微软雅黑"/>
                        </a:rPr>
                        <a:t>DD/MM/YYYY</a:t>
                      </a: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lang="ru-RU" sz="900" b="0" i="0" u="none" strike="noStrike" cap="none" spc="0">
                          <a:solidFill>
                            <a:schemeClr val="tx1"/>
                          </a:solidFill>
                          <a:latin typeface="微软雅黑"/>
                          <a:ea typeface="微软雅黑"/>
                          <a:cs typeface="微软雅黑"/>
                        </a:rPr>
                        <a:t>DD/MM/YYYY</a:t>
                      </a: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1"/>
                  </a:ext>
                </a:extLst>
              </a:tr>
              <a:tr h="449710">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Площадь</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шоурума</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сервиса</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sz="900" b="0" i="0" u="none" strike="noStrike" cap="none" dirty="0" err="1">
                          <a:solidFill>
                            <a:schemeClr val="bg1">
                              <a:lumMod val="75000"/>
                            </a:schemeClr>
                          </a:solidFill>
                          <a:latin typeface="微软雅黑"/>
                          <a:ea typeface="微软雅黑"/>
                          <a:cs typeface="微软雅黑"/>
                        </a:rPr>
                        <a:t>展示厅</a:t>
                      </a:r>
                      <a:r>
                        <a:rPr sz="900" b="0" i="0" u="none" strike="noStrike" cap="none" dirty="0">
                          <a:solidFill>
                            <a:schemeClr val="bg1">
                              <a:lumMod val="75000"/>
                            </a:schemeClr>
                          </a:solidFill>
                          <a:latin typeface="微软雅黑"/>
                          <a:ea typeface="微软雅黑"/>
                          <a:cs typeface="微软雅黑"/>
                        </a:rPr>
                        <a:t>/</a:t>
                      </a:r>
                      <a:r>
                        <a:rPr sz="900" b="0" i="0" u="none" strike="noStrike" cap="none" dirty="0" err="1">
                          <a:solidFill>
                            <a:schemeClr val="bg1">
                              <a:lumMod val="75000"/>
                            </a:schemeClr>
                          </a:solidFill>
                          <a:latin typeface="微软雅黑"/>
                          <a:ea typeface="微软雅黑"/>
                          <a:cs typeface="微软雅黑"/>
                        </a:rPr>
                        <a:t>维修站面积</a:t>
                      </a:r>
                      <a:endParaRPr sz="900" b="0" i="0" u="none" strike="noStrike" cap="none" dirty="0">
                        <a:solidFill>
                          <a:schemeClr val="bg1">
                            <a:lumMod val="75000"/>
                          </a:schemeClr>
                        </a:solidFill>
                        <a:latin typeface="Modern H Medium"/>
                        <a:ea typeface="Modern H Medium"/>
                        <a:cs typeface="Modern H Medium"/>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endParaRPr sz="90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endParaRPr sz="90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endParaRPr sz="900" dirty="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endParaRPr sz="900" dirty="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endParaRPr sz="90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r>
                        <a:rPr sz="900" b="0" i="0" u="none" strike="noStrike" cap="none" dirty="0">
                          <a:solidFill>
                            <a:schemeClr val="tx1"/>
                          </a:solidFill>
                          <a:latin typeface="微软雅黑"/>
                          <a:ea typeface="微软雅黑"/>
                          <a:cs typeface="微软雅黑"/>
                        </a:rPr>
                        <a:t>/**m</a:t>
                      </a:r>
                      <a:r>
                        <a:rPr sz="900" b="0" i="0" u="none" strike="noStrike" cap="none" baseline="30000" dirty="0">
                          <a:solidFill>
                            <a:schemeClr val="tx1"/>
                          </a:solidFill>
                          <a:latin typeface="微软雅黑"/>
                          <a:ea typeface="微软雅黑"/>
                          <a:cs typeface="微软雅黑"/>
                        </a:rPr>
                        <a:t>2</a:t>
                      </a:r>
                      <a:endParaRPr sz="900" dirty="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endParaRPr sz="900"/>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r>
                        <a:rPr sz="900" b="0" i="0" u="none" strike="noStrike" cap="none">
                          <a:solidFill>
                            <a:schemeClr val="tx1"/>
                          </a:solidFill>
                          <a:latin typeface="微软雅黑"/>
                          <a:ea typeface="微软雅黑"/>
                          <a:cs typeface="微软雅黑"/>
                        </a:rPr>
                        <a:t>/**m</a:t>
                      </a:r>
                      <a:r>
                        <a:rPr sz="900" b="0" i="0" u="none" strike="noStrike" cap="none" baseline="30000">
                          <a:solidFill>
                            <a:schemeClr val="tx1"/>
                          </a:solidFill>
                          <a:latin typeface="微软雅黑"/>
                          <a:ea typeface="微软雅黑"/>
                          <a:cs typeface="微软雅黑"/>
                        </a:rPr>
                        <a:t>2</a:t>
                      </a:r>
                      <a:endParaRPr sz="900"/>
                    </a:p>
                  </a:txBody>
                  <a:tcPr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2"/>
                  </a:ext>
                </a:extLst>
              </a:tr>
              <a:tr h="514794">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Тип</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дилерского</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центра</a:t>
                      </a:r>
                      <a:endParaRPr sz="900" dirty="0"/>
                    </a:p>
                    <a:p>
                      <a:pPr marL="0" marR="0" lvl="0" indent="0" algn="ctr">
                        <a:lnSpc>
                          <a:spcPct val="100000"/>
                        </a:lnSpc>
                        <a:buNone/>
                        <a:defRPr/>
                      </a:pP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монобренд</a:t>
                      </a:r>
                      <a:r>
                        <a:rPr sz="900" b="0" i="0" u="none" strike="noStrike" cap="none" dirty="0">
                          <a:solidFill>
                            <a:schemeClr val="tx1"/>
                          </a:solidFill>
                          <a:latin typeface="微软雅黑"/>
                          <a:ea typeface="微软雅黑"/>
                          <a:cs typeface="微软雅黑"/>
                        </a:rPr>
                        <a:t> / </a:t>
                      </a:r>
                      <a:r>
                        <a:rPr sz="900" b="0" i="0" u="none" strike="noStrike" cap="none" dirty="0" err="1">
                          <a:solidFill>
                            <a:schemeClr val="tx1"/>
                          </a:solidFill>
                          <a:latin typeface="微软雅黑"/>
                          <a:ea typeface="微软雅黑"/>
                          <a:cs typeface="微软雅黑"/>
                        </a:rPr>
                        <a:t>мультибренд</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lang="ru-RU" sz="900" b="0" i="0" u="none" strike="noStrike" cap="none" spc="0" dirty="0" err="1">
                          <a:solidFill>
                            <a:schemeClr val="bg1">
                              <a:lumMod val="75000"/>
                            </a:schemeClr>
                          </a:solidFill>
                          <a:latin typeface="微软雅黑"/>
                          <a:ea typeface="微软雅黑"/>
                          <a:cs typeface="微软雅黑"/>
                        </a:rPr>
                        <a:t>经销中心类型（单一品牌</a:t>
                      </a:r>
                      <a:r>
                        <a:rPr lang="ru-RU" sz="900" b="0" i="0" u="none" strike="noStrike" cap="none" spc="0" dirty="0">
                          <a:solidFill>
                            <a:schemeClr val="bg1">
                              <a:lumMod val="75000"/>
                            </a:schemeClr>
                          </a:solidFill>
                          <a:latin typeface="微软雅黑"/>
                          <a:ea typeface="微软雅黑"/>
                          <a:cs typeface="微软雅黑"/>
                        </a:rPr>
                        <a:t>/</a:t>
                      </a:r>
                      <a:r>
                        <a:rPr lang="ru-RU" sz="900" b="0" i="0" u="none" strike="noStrike" cap="none" spc="0" dirty="0" err="1">
                          <a:solidFill>
                            <a:schemeClr val="bg1">
                              <a:lumMod val="75000"/>
                            </a:schemeClr>
                          </a:solidFill>
                          <a:latin typeface="微软雅黑"/>
                          <a:ea typeface="微软雅黑"/>
                          <a:cs typeface="微软雅黑"/>
                        </a:rPr>
                        <a:t>多品牌</a:t>
                      </a:r>
                      <a:r>
                        <a:rPr lang="ru-RU" sz="900" b="0" i="0" u="none" strike="noStrike" cap="none" spc="0" dirty="0">
                          <a:solidFill>
                            <a:schemeClr val="bg1">
                              <a:lumMod val="75000"/>
                            </a:schemeClr>
                          </a:solidFill>
                          <a:latin typeface="微软雅黑"/>
                          <a:ea typeface="微软雅黑"/>
                          <a:cs typeface="微软雅黑"/>
                        </a:rPr>
                        <a:t>）</a:t>
                      </a:r>
                      <a:endParaRPr sz="900" b="0" i="0" u="none" strike="noStrike" cap="none" dirty="0">
                        <a:solidFill>
                          <a:schemeClr val="bg1">
                            <a:lumMod val="75000"/>
                          </a:schemeClr>
                        </a:solidFill>
                        <a:latin typeface="Modern H Medium"/>
                        <a:ea typeface="Modern H Medium"/>
                        <a:cs typeface="Modern H Medium"/>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3"/>
                  </a:ext>
                </a:extLst>
              </a:tr>
              <a:tr h="394351">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Продажи</a:t>
                      </a:r>
                      <a:r>
                        <a:rPr sz="900" b="0" i="0" u="none" strike="noStrike" cap="none" dirty="0">
                          <a:solidFill>
                            <a:schemeClr val="tx1"/>
                          </a:solidFill>
                          <a:latin typeface="微软雅黑"/>
                          <a:ea typeface="微软雅黑"/>
                          <a:cs typeface="微软雅黑"/>
                        </a:rPr>
                        <a:t> 202</a:t>
                      </a:r>
                      <a:r>
                        <a:rPr lang="en-US" sz="900" b="0" i="0" u="none" strike="noStrike" cap="none" dirty="0">
                          <a:solidFill>
                            <a:schemeClr val="tx1"/>
                          </a:solidFill>
                          <a:latin typeface="微软雅黑"/>
                          <a:ea typeface="微软雅黑"/>
                          <a:cs typeface="微软雅黑"/>
                        </a:rPr>
                        <a:t>4</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шт</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sz="900" b="0" i="0" u="none" strike="noStrike" cap="none" dirty="0">
                          <a:solidFill>
                            <a:schemeClr val="bg1">
                              <a:lumMod val="75000"/>
                            </a:schemeClr>
                          </a:solidFill>
                          <a:latin typeface="微软雅黑"/>
                          <a:ea typeface="微软雅黑"/>
                          <a:cs typeface="微软雅黑"/>
                        </a:rPr>
                        <a:t>202</a:t>
                      </a:r>
                      <a:r>
                        <a:rPr lang="en-US" sz="900" b="0" i="0" u="none" strike="noStrike" cap="none" dirty="0">
                          <a:solidFill>
                            <a:schemeClr val="bg1">
                              <a:lumMod val="75000"/>
                            </a:schemeClr>
                          </a:solidFill>
                          <a:latin typeface="微软雅黑"/>
                          <a:ea typeface="微软雅黑"/>
                          <a:cs typeface="微软雅黑"/>
                        </a:rPr>
                        <a:t>4</a:t>
                      </a:r>
                      <a:r>
                        <a:rPr sz="900" b="0" i="0" u="none" strike="noStrike" cap="none" dirty="0">
                          <a:solidFill>
                            <a:schemeClr val="bg1">
                              <a:lumMod val="75000"/>
                            </a:schemeClr>
                          </a:solidFill>
                          <a:latin typeface="微软雅黑"/>
                          <a:ea typeface="微软雅黑"/>
                          <a:cs typeface="微软雅黑"/>
                        </a:rPr>
                        <a:t>年销量</a:t>
                      </a:r>
                      <a:endParaRPr sz="900" dirty="0">
                        <a:solidFill>
                          <a:schemeClr val="bg1">
                            <a:lumMod val="75000"/>
                          </a:schemeClr>
                        </a:solidFill>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4"/>
                  </a:ext>
                </a:extLst>
              </a:tr>
              <a:tr h="382327">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Продажи</a:t>
                      </a:r>
                      <a:r>
                        <a:rPr sz="900" b="0" i="0" u="none" strike="noStrike" cap="none" dirty="0">
                          <a:solidFill>
                            <a:schemeClr val="tx1"/>
                          </a:solidFill>
                          <a:latin typeface="微软雅黑"/>
                          <a:ea typeface="微软雅黑"/>
                          <a:cs typeface="微软雅黑"/>
                        </a:rPr>
                        <a:t> 202</a:t>
                      </a:r>
                      <a:r>
                        <a:rPr lang="en-US" sz="900" b="0" i="0" u="none" strike="noStrike" cap="none" dirty="0">
                          <a:solidFill>
                            <a:schemeClr val="tx1"/>
                          </a:solidFill>
                          <a:latin typeface="微软雅黑"/>
                          <a:ea typeface="微软雅黑"/>
                          <a:cs typeface="微软雅黑"/>
                        </a:rPr>
                        <a:t>5</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шт</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sz="900" b="0" i="0" u="none" strike="noStrike" cap="none" dirty="0">
                          <a:solidFill>
                            <a:schemeClr val="bg1">
                              <a:lumMod val="75000"/>
                            </a:schemeClr>
                          </a:solidFill>
                          <a:latin typeface="微软雅黑"/>
                          <a:ea typeface="微软雅黑"/>
                          <a:cs typeface="微软雅黑"/>
                        </a:rPr>
                        <a:t>202</a:t>
                      </a:r>
                      <a:r>
                        <a:rPr lang="en-US" sz="900" b="0" i="0" u="none" strike="noStrike" cap="none" dirty="0">
                          <a:solidFill>
                            <a:schemeClr val="bg1">
                              <a:lumMod val="75000"/>
                            </a:schemeClr>
                          </a:solidFill>
                          <a:latin typeface="微软雅黑"/>
                          <a:ea typeface="微软雅黑"/>
                          <a:cs typeface="微软雅黑"/>
                        </a:rPr>
                        <a:t>5</a:t>
                      </a:r>
                      <a:r>
                        <a:rPr sz="900" b="0" i="0" u="none" strike="noStrike" cap="none" dirty="0">
                          <a:solidFill>
                            <a:schemeClr val="bg1">
                              <a:lumMod val="75000"/>
                            </a:schemeClr>
                          </a:solidFill>
                          <a:latin typeface="微软雅黑"/>
                          <a:ea typeface="微软雅黑"/>
                          <a:cs typeface="微软雅黑"/>
                        </a:rPr>
                        <a:t>年销</a:t>
                      </a:r>
                      <a:r>
                        <a:rPr lang="zh-CN" altLang="en-US" sz="900" b="0" i="0" u="none" strike="noStrike" cap="none" dirty="0">
                          <a:solidFill>
                            <a:schemeClr val="bg1">
                              <a:lumMod val="75000"/>
                            </a:schemeClr>
                          </a:solidFill>
                          <a:latin typeface="微软雅黑"/>
                          <a:ea typeface="微软雅黑"/>
                          <a:cs typeface="微软雅黑"/>
                        </a:rPr>
                        <a:t>量</a:t>
                      </a:r>
                      <a:endParaRPr sz="900" b="0" i="0" u="none" strike="noStrike" cap="none" dirty="0">
                        <a:solidFill>
                          <a:schemeClr val="bg1">
                            <a:lumMod val="75000"/>
                          </a:schemeClr>
                        </a:solidFill>
                        <a:latin typeface="Modern H Medium"/>
                        <a:ea typeface="Modern H Medium"/>
                        <a:cs typeface="Modern H Medium"/>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beve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cap="flat" cmpd="sng" algn="ctr">
                      <a:solidFill>
                        <a:schemeClr val="tx1"/>
                      </a:solidFill>
                      <a:prstDash val="solid"/>
                      <a:bevel/>
                      <a:headEnd type="none" w="med" len="med"/>
                      <a:tailEnd type="none" w="med" len="med"/>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5"/>
                  </a:ext>
                </a:extLst>
              </a:tr>
              <a:tr h="618473">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Продажи</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зч</a:t>
                      </a:r>
                      <a:r>
                        <a:rPr sz="900" b="0" i="0" u="none" strike="noStrike" cap="none" dirty="0">
                          <a:solidFill>
                            <a:schemeClr val="tx1"/>
                          </a:solidFill>
                          <a:latin typeface="微软雅黑"/>
                          <a:ea typeface="微软雅黑"/>
                          <a:cs typeface="微软雅黑"/>
                        </a:rPr>
                        <a:t> и </a:t>
                      </a:r>
                      <a:r>
                        <a:rPr sz="900" b="0" i="0" u="none" strike="noStrike" cap="none" dirty="0" err="1">
                          <a:solidFill>
                            <a:schemeClr val="tx1"/>
                          </a:solidFill>
                          <a:latin typeface="微软雅黑"/>
                          <a:ea typeface="微软雅黑"/>
                          <a:cs typeface="微软雅黑"/>
                        </a:rPr>
                        <a:t>аксессуаров</a:t>
                      </a:r>
                      <a:r>
                        <a:rPr sz="900" b="0" i="0" u="none" strike="noStrike" cap="none" dirty="0">
                          <a:solidFill>
                            <a:schemeClr val="tx1"/>
                          </a:solidFill>
                          <a:latin typeface="微软雅黑"/>
                          <a:ea typeface="微软雅黑"/>
                          <a:cs typeface="微软雅黑"/>
                        </a:rPr>
                        <a:t> </a:t>
                      </a:r>
                      <a:r>
                        <a:rPr lang="ru-RU" sz="900" b="0" i="0" u="none" strike="noStrike" cap="none" dirty="0">
                          <a:solidFill>
                            <a:schemeClr val="tx1"/>
                          </a:solidFill>
                          <a:latin typeface="微软雅黑"/>
                          <a:ea typeface="微软雅黑"/>
                          <a:cs typeface="微软雅黑"/>
                        </a:rPr>
                        <a:t>в 2025 </a:t>
                      </a:r>
                      <a:r>
                        <a:rPr sz="900" b="0" i="0" u="none" strike="noStrike" cap="none" dirty="0">
                          <a:solidFill>
                            <a:schemeClr val="tx1"/>
                          </a:solidFill>
                          <a:latin typeface="微软雅黑"/>
                          <a:ea typeface="微软雅黑"/>
                          <a:cs typeface="微软雅黑"/>
                        </a:rPr>
                        <a:t>(</a:t>
                      </a:r>
                      <a:r>
                        <a:rPr sz="900" b="0" i="0" u="none" strike="noStrike" cap="none" dirty="0" err="1">
                          <a:solidFill>
                            <a:schemeClr val="tx1"/>
                          </a:solidFill>
                          <a:latin typeface="微软雅黑"/>
                          <a:ea typeface="微软雅黑"/>
                          <a:cs typeface="微软雅黑"/>
                        </a:rPr>
                        <a:t>руб</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lang="ru-RU" sz="900" b="0" i="0" u="none" strike="noStrike" cap="none" spc="0" dirty="0" err="1">
                          <a:solidFill>
                            <a:schemeClr val="bg1">
                              <a:lumMod val="75000"/>
                            </a:schemeClr>
                          </a:solidFill>
                          <a:latin typeface="微软雅黑"/>
                          <a:ea typeface="微软雅黑"/>
                          <a:cs typeface="微软雅黑"/>
                        </a:rPr>
                        <a:t>汽车零配件销售额（卢布</a:t>
                      </a:r>
                      <a:r>
                        <a:rPr lang="ru-RU" sz="900" b="0" i="0" u="none" strike="noStrike" cap="none" spc="0" dirty="0">
                          <a:solidFill>
                            <a:schemeClr val="bg1">
                              <a:lumMod val="75000"/>
                            </a:schemeClr>
                          </a:solidFill>
                          <a:latin typeface="微软雅黑"/>
                          <a:ea typeface="微软雅黑"/>
                          <a:cs typeface="微软雅黑"/>
                        </a:rPr>
                        <a:t>） </a:t>
                      </a:r>
                      <a:endParaRPr sz="900" b="0" i="0" u="none" strike="noStrike" cap="none" dirty="0">
                        <a:solidFill>
                          <a:schemeClr val="bg1">
                            <a:lumMod val="75000"/>
                          </a:schemeClr>
                        </a:solidFill>
                        <a:latin typeface="Modern H Medium"/>
                        <a:ea typeface="Modern H Medium"/>
                        <a:cs typeface="Modern H Medium"/>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6"/>
                  </a:ext>
                </a:extLst>
              </a:tr>
              <a:tr h="430848">
                <a:tc>
                  <a:txBody>
                    <a:bodyPr/>
                    <a:lstStyle/>
                    <a:p>
                      <a:pPr marL="0" marR="0" lvl="0" indent="0" algn="ctr">
                        <a:lnSpc>
                          <a:spcPct val="100000"/>
                        </a:lnSpc>
                        <a:spcBef>
                          <a:spcPts val="0"/>
                        </a:spcBef>
                        <a:buNone/>
                        <a:defRPr/>
                      </a:pPr>
                      <a:r>
                        <a:rPr sz="900" b="0" i="0" u="none" strike="noStrike" cap="none" dirty="0" err="1">
                          <a:solidFill>
                            <a:schemeClr val="tx1"/>
                          </a:solidFill>
                          <a:latin typeface="微软雅黑"/>
                          <a:ea typeface="微软雅黑"/>
                          <a:cs typeface="微软雅黑"/>
                        </a:rPr>
                        <a:t>Кол-во</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сотрудников</a:t>
                      </a:r>
                      <a:r>
                        <a:rPr sz="900" b="0" i="0" u="none" strike="noStrike" cap="none" dirty="0">
                          <a:solidFill>
                            <a:schemeClr val="tx1"/>
                          </a:solidFill>
                          <a:latin typeface="微软雅黑"/>
                          <a:ea typeface="微软雅黑"/>
                          <a:cs typeface="微软雅黑"/>
                        </a:rPr>
                        <a:t> в 202</a:t>
                      </a:r>
                      <a:r>
                        <a:rPr lang="ru-RU" sz="900" b="0" i="0" u="none" strike="noStrike" cap="none" dirty="0">
                          <a:solidFill>
                            <a:schemeClr val="tx1"/>
                          </a:solidFill>
                          <a:latin typeface="微软雅黑"/>
                          <a:ea typeface="微软雅黑"/>
                          <a:cs typeface="微软雅黑"/>
                        </a:rPr>
                        <a:t>5</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году</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spcBef>
                          <a:spcPts val="0"/>
                        </a:spcBef>
                        <a:buNone/>
                        <a:defRPr/>
                      </a:pPr>
                      <a:r>
                        <a:rPr lang="ru-RU" sz="900" b="0" i="0" u="none" strike="noStrike" cap="none" spc="0" dirty="0">
                          <a:solidFill>
                            <a:schemeClr val="bg1">
                              <a:lumMod val="75000"/>
                            </a:schemeClr>
                          </a:solidFill>
                          <a:latin typeface="微软雅黑"/>
                          <a:ea typeface="微软雅黑"/>
                          <a:cs typeface="微软雅黑"/>
                        </a:rPr>
                        <a:t>2025 </a:t>
                      </a:r>
                      <a:r>
                        <a:rPr lang="ru-RU" sz="900" b="0" i="0" u="none" strike="noStrike" cap="none" spc="0" dirty="0" err="1">
                          <a:solidFill>
                            <a:schemeClr val="bg1">
                              <a:lumMod val="75000"/>
                            </a:schemeClr>
                          </a:solidFill>
                          <a:latin typeface="微软雅黑"/>
                          <a:ea typeface="微软雅黑"/>
                          <a:cs typeface="微软雅黑"/>
                        </a:rPr>
                        <a:t>年员工人数</a:t>
                      </a:r>
                      <a:endParaRPr sz="900" b="0" i="0" u="none" strike="noStrike" cap="none" dirty="0">
                        <a:solidFill>
                          <a:schemeClr val="bg1">
                            <a:lumMod val="75000"/>
                          </a:schemeClr>
                        </a:solidFill>
                        <a:latin typeface="微软雅黑"/>
                        <a:ea typeface="微软雅黑"/>
                        <a:cs typeface="微软雅黑"/>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7"/>
                  </a:ext>
                </a:extLst>
              </a:tr>
              <a:tr h="552325">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Наличие</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инвестиционных</a:t>
                      </a:r>
                      <a:r>
                        <a:rPr sz="900" b="0" i="0" u="none" strike="noStrike" cap="none" dirty="0">
                          <a:solidFill>
                            <a:schemeClr val="tx1"/>
                          </a:solidFill>
                          <a:latin typeface="微软雅黑"/>
                          <a:ea typeface="微软雅黑"/>
                          <a:cs typeface="微软雅黑"/>
                        </a:rPr>
                        <a:t> </a:t>
                      </a:r>
                      <a:r>
                        <a:rPr sz="900" b="0" i="0" u="none" strike="noStrike" cap="none" dirty="0" err="1">
                          <a:solidFill>
                            <a:schemeClr val="tx1"/>
                          </a:solidFill>
                          <a:latin typeface="微软雅黑"/>
                          <a:ea typeface="微软雅黑"/>
                          <a:cs typeface="微软雅黑"/>
                        </a:rPr>
                        <a:t>обязательств</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lang="ru-RU" sz="900" b="0" i="0" u="none" strike="noStrike" cap="none" spc="0" dirty="0" err="1">
                          <a:solidFill>
                            <a:schemeClr val="bg1">
                              <a:lumMod val="75000"/>
                            </a:schemeClr>
                          </a:solidFill>
                          <a:latin typeface="微软雅黑"/>
                          <a:ea typeface="微软雅黑"/>
                          <a:cs typeface="微软雅黑"/>
                        </a:rPr>
                        <a:t>投资义务的可用性</a:t>
                      </a:r>
                      <a:endParaRPr sz="900" b="0" i="0" u="none" strike="noStrike" cap="none" dirty="0">
                        <a:solidFill>
                          <a:schemeClr val="bg1">
                            <a:lumMod val="75000"/>
                          </a:schemeClr>
                        </a:solidFill>
                        <a:latin typeface="微软雅黑"/>
                        <a:ea typeface="微软雅黑"/>
                        <a:cs typeface="微软雅黑"/>
                      </a:endParaRPr>
                    </a:p>
                  </a:txBody>
                  <a:tcPr marL="0" marR="0"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a:t>
                      </a:r>
                      <a:r>
                        <a:rPr sz="900" b="0" i="0" u="none" strike="noStrike" cap="none" dirty="0" err="1">
                          <a:solidFill>
                            <a:schemeClr val="tx1"/>
                          </a:solidFill>
                          <a:latin typeface="微软雅黑"/>
                          <a:ea typeface="微软雅黑"/>
                          <a:cs typeface="微软雅黑"/>
                        </a:rPr>
                        <a:t>да是</a:t>
                      </a:r>
                      <a:r>
                        <a:rPr sz="900" b="0" i="0" u="none" strike="noStrike" cap="none" dirty="0">
                          <a:solidFill>
                            <a:schemeClr val="tx1"/>
                          </a:solidFill>
                          <a:latin typeface="微软雅黑"/>
                          <a:ea typeface="微软雅黑"/>
                          <a:cs typeface="微软雅黑"/>
                        </a:rPr>
                        <a:t>/</a:t>
                      </a:r>
                      <a:r>
                        <a:rPr sz="900" b="0" i="0" u="none" strike="noStrike" cap="none" dirty="0" err="1">
                          <a:solidFill>
                            <a:schemeClr val="tx1"/>
                          </a:solidFill>
                          <a:latin typeface="微软雅黑"/>
                          <a:ea typeface="微软雅黑"/>
                          <a:cs typeface="微软雅黑"/>
                        </a:rPr>
                        <a:t>нет否</a:t>
                      </a:r>
                      <a:r>
                        <a:rPr sz="900" b="0" i="0" u="none" strike="noStrike" cap="none" dirty="0">
                          <a:solidFill>
                            <a:schemeClr val="tx1"/>
                          </a:solidFill>
                          <a:latin typeface="微软雅黑"/>
                          <a:ea typeface="微软雅黑"/>
                          <a:cs typeface="微软雅黑"/>
                        </a:rPr>
                        <a:t>)</a:t>
                      </a:r>
                      <a:endParaRPr sz="900" dirty="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a:solidFill>
                            <a:schemeClr val="tx1"/>
                          </a:solidFill>
                          <a:latin typeface="微软雅黑"/>
                          <a:ea typeface="微软雅黑"/>
                          <a:cs typeface="微软雅黑"/>
                        </a:rPr>
                        <a:t>(да是/нет否)</a:t>
                      </a:r>
                      <a:endParaRPr sz="900"/>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r>
                        <a:rPr sz="900" b="0" i="0" u="none" strike="noStrike" cap="none" dirty="0">
                          <a:solidFill>
                            <a:schemeClr val="tx1"/>
                          </a:solidFill>
                          <a:latin typeface="微软雅黑"/>
                          <a:ea typeface="微软雅黑"/>
                          <a:cs typeface="微软雅黑"/>
                        </a:rPr>
                        <a:t>(</a:t>
                      </a:r>
                      <a:r>
                        <a:rPr sz="900" b="0" i="0" u="none" strike="noStrike" cap="none" dirty="0" err="1">
                          <a:solidFill>
                            <a:schemeClr val="tx1"/>
                          </a:solidFill>
                          <a:latin typeface="微软雅黑"/>
                          <a:ea typeface="微软雅黑"/>
                          <a:cs typeface="微软雅黑"/>
                        </a:rPr>
                        <a:t>да是</a:t>
                      </a:r>
                      <a:r>
                        <a:rPr sz="900" b="0" i="0" u="none" strike="noStrike" cap="none" dirty="0">
                          <a:solidFill>
                            <a:schemeClr val="tx1"/>
                          </a:solidFill>
                          <a:latin typeface="微软雅黑"/>
                          <a:ea typeface="微软雅黑"/>
                          <a:cs typeface="微软雅黑"/>
                        </a:rPr>
                        <a:t>/</a:t>
                      </a:r>
                      <a:r>
                        <a:rPr sz="900" b="0" i="0" u="none" strike="noStrike" cap="none" dirty="0" err="1">
                          <a:solidFill>
                            <a:schemeClr val="tx1"/>
                          </a:solidFill>
                          <a:latin typeface="微软雅黑"/>
                          <a:ea typeface="微软雅黑"/>
                          <a:cs typeface="微软雅黑"/>
                        </a:rPr>
                        <a:t>нет否</a:t>
                      </a:r>
                      <a:r>
                        <a:rPr sz="900" b="0" i="0" u="none" strike="noStrike" cap="none" dirty="0">
                          <a:solidFill>
                            <a:schemeClr val="tx1"/>
                          </a:solidFill>
                          <a:latin typeface="微软雅黑"/>
                          <a:ea typeface="微软雅黑"/>
                          <a:cs typeface="微软雅黑"/>
                        </a:rPr>
                        <a:t>)</a:t>
                      </a:r>
                      <a:endParaRPr sz="900" dirty="0"/>
                    </a:p>
                  </a:txBody>
                  <a:tcPr marL="110863" marR="110863"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8"/>
                  </a:ext>
                </a:extLst>
              </a:tr>
              <a:tr h="475877">
                <a:tc>
                  <a:txBody>
                    <a:bodyPr/>
                    <a:lstStyle/>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Фото</a:t>
                      </a:r>
                      <a:r>
                        <a:rPr sz="900" b="0" i="0" u="none" strike="noStrike" cap="none" dirty="0">
                          <a:solidFill>
                            <a:schemeClr val="tx1"/>
                          </a:solidFill>
                          <a:latin typeface="微软雅黑"/>
                          <a:ea typeface="微软雅黑"/>
                          <a:cs typeface="微软雅黑"/>
                        </a:rPr>
                        <a:t> </a:t>
                      </a: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endParaRPr lang="en-US" sz="900" b="0" i="0" u="none" strike="noStrike" cap="none" dirty="0">
                        <a:solidFill>
                          <a:schemeClr val="tx1"/>
                        </a:solidFill>
                        <a:latin typeface="微软雅黑"/>
                        <a:ea typeface="微软雅黑"/>
                        <a:cs typeface="微软雅黑"/>
                      </a:endParaRPr>
                    </a:p>
                    <a:p>
                      <a:pPr marL="0" marR="0" lvl="0" indent="0" algn="ctr">
                        <a:lnSpc>
                          <a:spcPct val="100000"/>
                        </a:lnSpc>
                        <a:buNone/>
                        <a:defRPr/>
                      </a:pPr>
                      <a:r>
                        <a:rPr sz="900" b="0" i="0" u="none" strike="noStrike" cap="none" dirty="0" err="1">
                          <a:solidFill>
                            <a:schemeClr val="tx1"/>
                          </a:solidFill>
                          <a:latin typeface="微软雅黑"/>
                          <a:ea typeface="微软雅黑"/>
                          <a:cs typeface="微软雅黑"/>
                        </a:rPr>
                        <a:t>照片</a:t>
                      </a:r>
                      <a:endParaRPr sz="900" b="0" i="0" u="none" strike="noStrike" cap="none" dirty="0">
                        <a:solidFill>
                          <a:schemeClr val="tx1"/>
                        </a:solidFill>
                        <a:latin typeface="微软雅黑"/>
                        <a:ea typeface="微软雅黑"/>
                        <a:cs typeface="微软雅黑"/>
                      </a:endParaRPr>
                    </a:p>
                  </a:txBody>
                  <a:tcPr marL="110863" marR="110863" marT="0" marB="0" anchor="ctr">
                    <a:lnL w="9525" algn="ctr">
                      <a:solidFill>
                        <a:schemeClr val="bg1">
                          <a:lumMod val="50000"/>
                        </a:schemeClr>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a:solidFill>
                          <a:schemeClr val="tx1"/>
                        </a:solidFill>
                        <a:latin typeface="微软雅黑"/>
                        <a:ea typeface="微软雅黑"/>
                        <a:cs typeface="微软雅黑"/>
                      </a:endParaRPr>
                    </a:p>
                  </a:txBody>
                  <a:tcPr marL="110863" marR="110863"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lstStyle/>
                    <a:p>
                      <a:pPr marL="0" marR="0" lvl="0" indent="0" algn="ctr">
                        <a:lnSpc>
                          <a:spcPct val="100000"/>
                        </a:lnSpc>
                        <a:buNone/>
                        <a:defRPr/>
                      </a:pPr>
                      <a:endParaRPr sz="900" b="0" i="0" u="none" strike="noStrike" cap="none" dirty="0">
                        <a:solidFill>
                          <a:schemeClr val="tx1"/>
                        </a:solidFill>
                        <a:latin typeface="微软雅黑"/>
                        <a:ea typeface="微软雅黑"/>
                        <a:cs typeface="微软雅黑"/>
                      </a:endParaRPr>
                    </a:p>
                  </a:txBody>
                  <a:tcPr marL="110863" marR="110863" marT="0" marB="0" anchor="ctr">
                    <a:lnL w="12700" algn="ctr">
                      <a:solidFill>
                        <a:schemeClr val="tx1"/>
                      </a:solidFill>
                    </a:lnL>
                    <a:lnR w="9525" algn="ctr">
                      <a:solidFill>
                        <a:schemeClr val="bg1">
                          <a:lumMod val="50000"/>
                        </a:schemeClr>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9"/>
                  </a:ext>
                </a:extLst>
              </a:tr>
            </a:tbl>
          </a:graphicData>
        </a:graphic>
      </p:graphicFrame>
      <p:sp>
        <p:nvSpPr>
          <p:cNvPr id="2" name="TextBox 1"/>
          <p:cNvSpPr txBox="1"/>
          <p:nvPr/>
        </p:nvSpPr>
        <p:spPr bwMode="auto">
          <a:xfrm>
            <a:off x="354027" y="6109479"/>
            <a:ext cx="6199801" cy="523220"/>
          </a:xfrm>
          <a:prstGeom prst="rect">
            <a:avLst/>
          </a:prstGeom>
          <a:noFill/>
        </p:spPr>
        <p:txBody>
          <a:bodyPr wrap="square" rtlCol="0">
            <a:spAutoFit/>
          </a:bodyPr>
          <a:lstStyle/>
          <a:p>
            <a:pPr>
              <a:defRPr/>
            </a:pPr>
            <a:r>
              <a:rPr lang="ru-RU" sz="1400" dirty="0"/>
              <a:t>Всего продано новых автомобилей в 2025 году</a:t>
            </a:r>
            <a:r>
              <a:rPr lang="en-US" sz="1400" dirty="0"/>
              <a:t>: </a:t>
            </a:r>
            <a:r>
              <a:rPr lang="ru-RU" sz="1400" dirty="0"/>
              <a:t> </a:t>
            </a:r>
            <a:endParaRPr lang="ru-RU" sz="1400" b="0" i="0" u="none" strike="noStrike" cap="none" spc="0" dirty="0">
              <a:solidFill>
                <a:schemeClr val="tx1"/>
              </a:solidFill>
              <a:latin typeface="Arial"/>
              <a:ea typeface="Arial"/>
              <a:cs typeface="Arial"/>
            </a:endParaRPr>
          </a:p>
          <a:p>
            <a:pPr>
              <a:defRPr/>
            </a:pPr>
            <a:r>
              <a:rPr lang="ru-RU" sz="1400" b="0" i="0" u="none" strike="noStrike" cap="none" spc="0" dirty="0">
                <a:solidFill>
                  <a:schemeClr val="tx1"/>
                </a:solidFill>
                <a:latin typeface="Arial"/>
                <a:ea typeface="Arial"/>
                <a:cs typeface="Arial"/>
              </a:rPr>
              <a:t>2025 </a:t>
            </a:r>
            <a:r>
              <a:rPr lang="ru-RU" sz="1400" b="0" i="0" u="none" strike="noStrike" cap="none" spc="0" dirty="0" err="1">
                <a:solidFill>
                  <a:schemeClr val="tx1"/>
                </a:solidFill>
                <a:latin typeface="Arial"/>
                <a:ea typeface="Arial"/>
                <a:cs typeface="Arial"/>
              </a:rPr>
              <a:t>年新车销量</a:t>
            </a:r>
            <a:r>
              <a:rPr lang="ru-RU" sz="1400" dirty="0"/>
              <a:t>:</a:t>
            </a:r>
            <a:endParaRPr sz="1400" dirty="0"/>
          </a:p>
        </p:txBody>
      </p:sp>
      <p:sp>
        <p:nvSpPr>
          <p:cNvPr id="5" name="Shape 34"/>
          <p:cNvSpPr/>
          <p:nvPr/>
        </p:nvSpPr>
        <p:spPr bwMode="auto">
          <a:xfrm>
            <a:off x="10196448" y="6109478"/>
            <a:ext cx="1486470" cy="523221"/>
          </a:xfrm>
          <a:prstGeom prst="rect">
            <a:avLst/>
          </a:prstGeom>
          <a:solidFill>
            <a:srgbClr val="194D48"/>
          </a:solidFill>
        </p:spPr>
        <p:style>
          <a:lnRef idx="2">
            <a:schemeClr val="accent1">
              <a:shade val="50000"/>
            </a:schemeClr>
          </a:lnRef>
          <a:fillRef idx="0">
            <a:srgbClr val="000000"/>
          </a:fillRef>
          <a:effectRef idx="0">
            <a:srgbClr val="000000"/>
          </a:effectRef>
          <a:fontRef idx="none"/>
        </p:style>
        <p:txBody>
          <a:bodyPr lIns="91440" tIns="45720" rIns="91440" bIns="45720" anchor="ctr"/>
          <a:lstStyle>
            <a:defPPr/>
            <a:lvl1pPr marL="0" lvl="0" indent="0" algn="l">
              <a:defRPr sz="1600">
                <a:solidFill>
                  <a:schemeClr val="lt1"/>
                </a:solidFill>
                <a:latin typeface="+mn-lt"/>
                <a:ea typeface="+mn-ea"/>
                <a:cs typeface="+mn-cs"/>
              </a:defRPr>
            </a:lvl1pPr>
            <a:lvl2pPr marL="457200" lvl="1" indent="0" algn="l">
              <a:defRPr sz="1600">
                <a:solidFill>
                  <a:schemeClr val="lt1"/>
                </a:solidFill>
                <a:latin typeface="+mn-lt"/>
                <a:ea typeface="+mn-ea"/>
                <a:cs typeface="+mn-cs"/>
              </a:defRPr>
            </a:lvl2pPr>
            <a:lvl3pPr marL="914400" lvl="2" indent="0" algn="l">
              <a:defRPr sz="1600">
                <a:solidFill>
                  <a:schemeClr val="lt1"/>
                </a:solidFill>
                <a:latin typeface="+mn-lt"/>
                <a:ea typeface="+mn-ea"/>
                <a:cs typeface="+mn-cs"/>
              </a:defRPr>
            </a:lvl3pPr>
            <a:lvl4pPr marL="1371600" lvl="3" indent="0" algn="l">
              <a:defRPr sz="1600">
                <a:solidFill>
                  <a:schemeClr val="lt1"/>
                </a:solidFill>
                <a:latin typeface="+mn-lt"/>
                <a:ea typeface="+mn-ea"/>
                <a:cs typeface="+mn-cs"/>
              </a:defRPr>
            </a:lvl4pPr>
            <a:lvl5pPr marL="1828800" lvl="4" indent="0" algn="l">
              <a:defRPr sz="1600">
                <a:solidFill>
                  <a:schemeClr val="lt1"/>
                </a:solidFill>
                <a:latin typeface="+mn-lt"/>
                <a:ea typeface="+mn-ea"/>
                <a:cs typeface="+mn-cs"/>
              </a:defRPr>
            </a:lvl5pPr>
            <a:lvl6pPr marL="2286000" lvl="5" indent="0" algn="l">
              <a:defRPr sz="1600">
                <a:solidFill>
                  <a:schemeClr val="lt1"/>
                </a:solidFill>
                <a:latin typeface="+mn-lt"/>
                <a:ea typeface="+mn-ea"/>
                <a:cs typeface="+mn-cs"/>
              </a:defRPr>
            </a:lvl6pPr>
            <a:lvl7pPr marL="2743200" lvl="6" indent="0" algn="l">
              <a:defRPr sz="1600">
                <a:solidFill>
                  <a:schemeClr val="lt1"/>
                </a:solidFill>
                <a:latin typeface="+mn-lt"/>
                <a:ea typeface="+mn-ea"/>
                <a:cs typeface="+mn-cs"/>
              </a:defRPr>
            </a:lvl7pPr>
            <a:lvl8pPr marL="3200400" lvl="7" indent="0" algn="l">
              <a:defRPr sz="1600">
                <a:solidFill>
                  <a:schemeClr val="lt1"/>
                </a:solidFill>
                <a:latin typeface="+mn-lt"/>
                <a:ea typeface="+mn-ea"/>
                <a:cs typeface="+mn-cs"/>
              </a:defRPr>
            </a:lvl8pPr>
            <a:lvl9pPr marL="3657600" lvl="8" indent="0" algn="l">
              <a:defRPr sz="1600">
                <a:solidFill>
                  <a:schemeClr val="lt1"/>
                </a:solidFill>
                <a:latin typeface="+mn-lt"/>
                <a:ea typeface="+mn-ea"/>
                <a:cs typeface="+mn-cs"/>
              </a:defRPr>
            </a:lvl9pPr>
          </a:lstStyle>
          <a:p>
            <a:pPr algn="ctr">
              <a:defRPr/>
            </a:pPr>
            <a:r>
              <a:rPr lang="ru-RU" sz="1400" dirty="0">
                <a:latin typeface="微软雅黑"/>
                <a:ea typeface="微软雅黑"/>
                <a:cs typeface="微软雅黑"/>
              </a:rPr>
              <a:t>количество</a:t>
            </a:r>
          </a:p>
          <a:p>
            <a:pPr algn="ctr">
              <a:defRPr/>
            </a:pPr>
            <a:r>
              <a:rPr lang="zh-CN" altLang="en-US" sz="1400" dirty="0">
                <a:latin typeface="微软雅黑"/>
                <a:ea typeface="微软雅黑"/>
                <a:cs typeface="微软雅黑"/>
              </a:rPr>
              <a:t>总量</a:t>
            </a:r>
          </a:p>
        </p:txBody>
      </p:sp>
    </p:spTree>
  </p:cSld>
  <p:clrMapOvr>
    <a:masterClrMapping/>
  </p:clrMapOvr>
</p:sld>
</file>

<file path=ppt/theme/theme1.xml><?xml version="1.0" encoding="utf-8"?>
<a:theme xmlns:a="http://schemas.openxmlformats.org/drawingml/2006/main" name="Office 主题">
  <a:themeElements>
    <a:clrScheme name="都市">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gradFill>
      </a:fillStyleLst>
      <a:lnStyleLst>
        <a:ln w="6350">
          <a:solidFill>
            <a:schemeClr val="phClr"/>
          </a:solidFill>
          <a:prstDash val="solid"/>
        </a:ln>
        <a:ln w="12700">
          <a:solidFill>
            <a:schemeClr val="phClr"/>
          </a:solidFill>
          <a:prstDash val="solid"/>
        </a:ln>
        <a:ln w="19050">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Normal.dotm</Template>
  <TotalTime>498</TotalTime>
  <Words>2097</Words>
  <Application>Microsoft Macintosh PowerPoint</Application>
  <DocSecurity>0</DocSecurity>
  <PresentationFormat>Широкоэкранный</PresentationFormat>
  <Paragraphs>348</Paragraphs>
  <Slides>20</Slides>
  <Notes>6</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20</vt:i4>
      </vt:variant>
    </vt:vector>
  </HeadingPairs>
  <TitlesOfParts>
    <vt:vector size="33" baseType="lpstr">
      <vt:lpstr>等线</vt:lpstr>
      <vt:lpstr>Microsoft YaHei</vt:lpstr>
      <vt:lpstr>Microsoft YaHei</vt:lpstr>
      <vt:lpstr>Arial</vt:lpstr>
      <vt:lpstr>Arial Black</vt:lpstr>
      <vt:lpstr>Fira Sans</vt:lpstr>
      <vt:lpstr>Modern H Medium</vt:lpstr>
      <vt:lpstr>Myriad Pro</vt:lpstr>
      <vt:lpstr>TT Norms Pro</vt:lpstr>
      <vt:lpstr>Wingdings</vt:lpstr>
      <vt:lpstr>YS Text</vt:lpstr>
      <vt:lpstr>理想品牌字体 2022</vt:lpstr>
      <vt:lpstr>Office 主题</vt:lpstr>
      <vt:lpstr>Презентация PowerPoint</vt:lpstr>
      <vt:lpstr>ТРЕБОВАНИЯ К КАНДИДАТАМ</vt:lpstr>
      <vt:lpstr>ЗАВЕРЕНИЯ 保证信息</vt:lpstr>
      <vt:lpstr>ОБЩАЯ ИНФОРМАЦИЯ О КОМПАНИИ</vt:lpstr>
      <vt:lpstr>МЕНЕДЖМЕНТ 管理部 </vt:lpstr>
      <vt:lpstr>Презентация PowerPoint</vt:lpstr>
      <vt:lpstr>Презентация PowerPoint</vt:lpstr>
      <vt:lpstr>Презентация PowerPoint</vt:lpstr>
      <vt:lpstr>ДАННЫЕ ПО СУЩЕСТВУЮЩЕМУ БИЗНЕСУ 现有业务信息</vt:lpstr>
      <vt:lpstr>Презентация PowerPoint</vt:lpstr>
      <vt:lpstr>ИНФОРМАЦИЯ О ПРЕДЛОЖЕНИИ   提供信息</vt:lpstr>
      <vt:lpstr>ИНФОРМАЦИЯ О СЕРВИСНОМ ПРЕДЛОЖЕНИИ售后信息</vt:lpstr>
      <vt:lpstr>Презентация PowerPoint</vt:lpstr>
      <vt:lpstr>Презентация PowerPoint</vt:lpstr>
      <vt:lpstr>ПЛАНИРОВКА ДЦ 经销中心布局</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HYPERPC</dc:creator>
  <cp:keywords/>
  <dc:description/>
  <cp:lastModifiedBy>Александр Пономарёв</cp:lastModifiedBy>
  <cp:revision>44</cp:revision>
  <dcterms:modified xsi:type="dcterms:W3CDTF">2026-02-27T11:32:36Z</dcterms:modified>
  <cp:category/>
  <dc:identifier/>
  <cp:contentStatus/>
  <dc:language/>
  <cp:version/>
</cp:coreProperties>
</file>