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63" r:id="rId2"/>
    <p:sldId id="305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309" r:id="rId11"/>
    <p:sldId id="310" r:id="rId12"/>
    <p:sldId id="274" r:id="rId13"/>
    <p:sldId id="306" r:id="rId14"/>
    <p:sldId id="276" r:id="rId15"/>
    <p:sldId id="277" r:id="rId16"/>
    <p:sldId id="278" r:id="rId17"/>
    <p:sldId id="279" r:id="rId18"/>
    <p:sldId id="280" r:id="rId19"/>
    <p:sldId id="281" r:id="rId20"/>
    <p:sldId id="283" r:id="rId21"/>
    <p:sldId id="282" r:id="rId22"/>
    <p:sldId id="307" r:id="rId23"/>
    <p:sldId id="284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3316" r:id="rId38"/>
    <p:sldId id="311" r:id="rId39"/>
    <p:sldId id="300" r:id="rId40"/>
    <p:sldId id="301" r:id="rId41"/>
    <p:sldId id="302" r:id="rId42"/>
    <p:sldId id="303" r:id="rId43"/>
    <p:sldId id="308" r:id="rId44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271" autoAdjust="0"/>
  </p:normalViewPr>
  <p:slideViewPr>
    <p:cSldViewPr snapToGrid="0">
      <p:cViewPr varScale="1">
        <p:scale>
          <a:sx n="102" d="100"/>
          <a:sy n="102" d="100"/>
        </p:scale>
        <p:origin x="8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925695-FFAF-4EB1-8933-F9CE655E43B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A5BE1F-710A-46C8-946A-2A60DA91F199}">
      <dgm:prSet phldrT="[Текст]"/>
      <dgm:spPr>
        <a:xfrm>
          <a:off x="4140634" y="2478"/>
          <a:ext cx="1076857" cy="538428"/>
        </a:xfrm>
        <a:solidFill>
          <a:srgbClr val="AC71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Генеральный  директор</a:t>
          </a:r>
        </a:p>
      </dgm:t>
    </dgm:pt>
    <dgm:pt modelId="{7716F65A-C251-4432-888A-1CE7BC8FFF22}" type="parTrans" cxnId="{B1492033-11F6-43BC-A32D-7318DDA53D6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84234B-5CE5-4FA6-AC82-CFE99DEA33B1}" type="sibTrans" cxnId="{B1492033-11F6-43BC-A32D-7318DDA53D6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C7B356-7C48-472B-832A-1795F32ABC53}">
      <dgm:prSet/>
      <dgm:spPr>
        <a:xfrm>
          <a:off x="4140634" y="767047"/>
          <a:ext cx="1076857" cy="538428"/>
        </a:xfrm>
        <a:solidFill>
          <a:srgbClr val="7F7F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Директор ДЦ</a:t>
          </a:r>
        </a:p>
      </dgm:t>
    </dgm:pt>
    <dgm:pt modelId="{E309901D-4CD0-401A-B5D1-BC36131FD861}" type="parTrans" cxnId="{B10786EE-D3C6-41FF-82EC-F10E65AE2132}">
      <dgm:prSet/>
      <dgm:spPr>
        <a:xfrm>
          <a:off x="4633343" y="540907"/>
          <a:ext cx="91440" cy="226140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CC7DF0-99E8-4EDC-A6BA-A7546181D413}" type="sibTrans" cxnId="{B10786EE-D3C6-41FF-82EC-F10E65AE213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78C7E1-6CE3-4C64-9647-DD8F05637A82}">
      <dgm:prSet/>
      <dgm:spPr>
        <a:xfrm>
          <a:off x="6095131" y="1531616"/>
          <a:ext cx="1076857" cy="538428"/>
        </a:xfrm>
        <a:solidFill>
          <a:srgbClr val="7F7F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Главный бухгалтер</a:t>
          </a:r>
        </a:p>
      </dgm:t>
    </dgm:pt>
    <dgm:pt modelId="{D640361C-1CC7-4E93-99D0-2B8BF896B79B}" type="parTrans" cxnId="{D3B8DAEC-D149-400F-B33E-50FEF8E12565}">
      <dgm:prSet/>
      <dgm:spPr>
        <a:xfrm>
          <a:off x="4679063" y="1305476"/>
          <a:ext cx="1954496" cy="226140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AECF3F-9677-41B2-9BD4-314E3D41D371}" type="sibTrans" cxnId="{D3B8DAEC-D149-400F-B33E-50FEF8E1256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974E97-1AE2-4842-B9A9-EDD9DC4C696A}">
      <dgm:prSet/>
      <dgm:spPr>
        <a:xfrm>
          <a:off x="3489135" y="1531616"/>
          <a:ext cx="1076857" cy="538428"/>
        </a:xfrm>
        <a:solidFill>
          <a:srgbClr val="7F7F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Директор по сервису</a:t>
          </a:r>
        </a:p>
      </dgm:t>
    </dgm:pt>
    <dgm:pt modelId="{83488D50-F300-4B0B-B26A-494E5DA050F8}" type="parTrans" cxnId="{12C3113C-563A-45D8-BF69-95787EF86320}">
      <dgm:prSet/>
      <dgm:spPr>
        <a:xfrm>
          <a:off x="4027564" y="1305476"/>
          <a:ext cx="651498" cy="226140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5E0EF5-1468-4228-BE86-1C67BF0DE9BA}" type="sibTrans" cxnId="{12C3113C-563A-45D8-BF69-95787EF8632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6BCF86-5E1C-4B15-BA2C-5D0E6908B532}">
      <dgm:prSet/>
      <dgm:spPr>
        <a:xfrm>
          <a:off x="4792133" y="1531616"/>
          <a:ext cx="1076857" cy="538428"/>
        </a:xfrm>
        <a:solidFill>
          <a:srgbClr val="7F7F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Маркетолог</a:t>
          </a:r>
        </a:p>
      </dgm:t>
    </dgm:pt>
    <dgm:pt modelId="{C3DD62AC-ABEB-40CC-84B6-5214D6B23852}" type="parTrans" cxnId="{745FC555-A04E-4CD2-9475-76A8A00C0262}">
      <dgm:prSet/>
      <dgm:spPr>
        <a:xfrm>
          <a:off x="4679063" y="1305476"/>
          <a:ext cx="651498" cy="226140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F69DC8-0814-41F8-A480-08F59B149043}" type="sibTrans" cxnId="{745FC555-A04E-4CD2-9475-76A8A00C026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933AF2-C56C-4A5E-9BA4-CF972DFD0AC3}">
      <dgm:prSet/>
      <dgm:spPr>
        <a:xfrm>
          <a:off x="2186137" y="1531616"/>
          <a:ext cx="1076857" cy="538428"/>
        </a:xfrm>
        <a:solidFill>
          <a:srgbClr val="7F7F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Директор по продажам</a:t>
          </a:r>
        </a:p>
      </dgm:t>
    </dgm:pt>
    <dgm:pt modelId="{CFE1EDE1-1D6B-47C7-B1CA-9DED9E8E3276}" type="parTrans" cxnId="{93620F98-045F-4649-A9D5-57C83A3AEA76}">
      <dgm:prSet/>
      <dgm:spPr>
        <a:xfrm>
          <a:off x="2724566" y="1305476"/>
          <a:ext cx="1954496" cy="226140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E1CF91-A81D-42AD-B61D-20D50EE11EF0}" type="sibTrans" cxnId="{93620F98-045F-4649-A9D5-57C83A3AEA7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C77253-4337-4DC9-8DBB-E31B57518F95}">
      <dgm:prSet/>
      <dgm:spPr>
        <a:xfrm>
          <a:off x="3758350" y="3060754"/>
          <a:ext cx="1076857" cy="538428"/>
        </a:xfrm>
        <a:solidFill>
          <a:srgbClr val="7F7F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Мастер-консультант</a:t>
          </a:r>
        </a:p>
      </dgm:t>
    </dgm:pt>
    <dgm:pt modelId="{3C898719-58C1-4D0E-BC62-22E90932D6FA}" type="parTrans" cxnId="{E9727C8E-2983-4D56-B266-42BBB10A340F}">
      <dgm:prSet/>
      <dgm:spPr>
        <a:xfrm>
          <a:off x="3596821" y="2070045"/>
          <a:ext cx="161528" cy="1259923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3C7726-4090-43E1-A817-84AEC85F17B5}" type="sibTrans" cxnId="{E9727C8E-2983-4D56-B266-42BBB10A340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F606DF-649E-4D49-8236-C830CC49552D}">
      <dgm:prSet/>
      <dgm:spPr>
        <a:xfrm>
          <a:off x="2455352" y="3060754"/>
          <a:ext cx="1076857" cy="538428"/>
        </a:xfrm>
        <a:solidFill>
          <a:srgbClr val="7F7F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Продавец</a:t>
          </a:r>
        </a:p>
      </dgm:t>
    </dgm:pt>
    <dgm:pt modelId="{C638ACAE-43C9-4A79-85DE-583B6522FCC2}" type="parTrans" cxnId="{0233C1A9-9A1B-4601-ADC2-CC6B77EA1C62}">
      <dgm:prSet/>
      <dgm:spPr>
        <a:xfrm>
          <a:off x="2293823" y="2070045"/>
          <a:ext cx="161528" cy="1259923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F0EF5C-285D-49C7-8E67-4F758AE8E32A}" type="sibTrans" cxnId="{0233C1A9-9A1B-4601-ADC2-CC6B77EA1C6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B00FE4-F2C0-4AF9-9044-622BC2BD9BDE}">
      <dgm:prSet/>
      <dgm:spPr>
        <a:xfrm>
          <a:off x="2455352" y="2296185"/>
          <a:ext cx="1076857" cy="538428"/>
        </a:xfrm>
        <a:solidFill>
          <a:srgbClr val="7F7F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Старший продавец</a:t>
          </a:r>
        </a:p>
      </dgm:t>
    </dgm:pt>
    <dgm:pt modelId="{67E23937-641C-4904-B1E1-6EC86ADDE3EA}" type="parTrans" cxnId="{754308EA-C439-4E2A-8FC0-D190D3F51A9E}">
      <dgm:prSet/>
      <dgm:spPr>
        <a:xfrm>
          <a:off x="2293823" y="2070045"/>
          <a:ext cx="161528" cy="495354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3B4F6B-FE49-452F-A8AD-6F6EF4781920}" type="sibTrans" cxnId="{754308EA-C439-4E2A-8FC0-D190D3F51A9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11AA18-B985-49C0-B85E-37B78878E302}">
      <dgm:prSet/>
      <dgm:spPr>
        <a:xfrm>
          <a:off x="2455352" y="3825323"/>
          <a:ext cx="1076857" cy="538428"/>
        </a:xfrm>
        <a:solidFill>
          <a:srgbClr val="7F7F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Продавец</a:t>
          </a:r>
        </a:p>
      </dgm:t>
    </dgm:pt>
    <dgm:pt modelId="{700A77BF-A51D-4D52-A1EA-6A5CA8256276}" type="parTrans" cxnId="{83FC76F4-E663-43C8-96E2-BAEC57F56F10}">
      <dgm:prSet/>
      <dgm:spPr>
        <a:xfrm>
          <a:off x="2293823" y="2070045"/>
          <a:ext cx="161528" cy="202449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EA3EF1-1EE3-4C26-B28A-8F4A42E5BE79}" type="sibTrans" cxnId="{83FC76F4-E663-43C8-96E2-BAEC57F56F1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28009A-5EBF-431B-ACE4-B3D25773A1A9}">
      <dgm:prSet/>
      <dgm:spPr>
        <a:xfrm>
          <a:off x="2455352" y="4589892"/>
          <a:ext cx="1076857" cy="538428"/>
        </a:xfrm>
        <a:solidFill>
          <a:srgbClr val="AC71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Логист</a:t>
          </a:r>
        </a:p>
      </dgm:t>
    </dgm:pt>
    <dgm:pt modelId="{6575BAC7-D850-437E-A228-4DE224F8C0DF}" type="parTrans" cxnId="{FF9AF468-6034-42B3-8B81-F00EBAF2B581}">
      <dgm:prSet/>
      <dgm:spPr>
        <a:xfrm>
          <a:off x="2293823" y="2070045"/>
          <a:ext cx="161528" cy="2789061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EB5004-3957-4792-9A35-34E1CFE83C22}" type="sibTrans" cxnId="{FF9AF468-6034-42B3-8B81-F00EBAF2B58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79D85F-9168-4473-9B9B-BEF93295CD58}">
      <dgm:prSet/>
      <dgm:spPr>
        <a:xfrm>
          <a:off x="3758350" y="3825323"/>
          <a:ext cx="1076857" cy="538428"/>
        </a:xfrm>
        <a:solidFill>
          <a:srgbClr val="7F7F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Механик</a:t>
          </a:r>
        </a:p>
      </dgm:t>
    </dgm:pt>
    <dgm:pt modelId="{A0AE251F-DF42-4C23-96DD-437F0E4283FB}" type="parTrans" cxnId="{3764DA3D-3FA5-4C89-86F3-573346FA1134}">
      <dgm:prSet/>
      <dgm:spPr>
        <a:xfrm>
          <a:off x="3596821" y="2070045"/>
          <a:ext cx="161528" cy="202449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8DA9CB-0C5D-4DB2-BDA6-744DFB683DBB}" type="sibTrans" cxnId="{3764DA3D-3FA5-4C89-86F3-573346FA113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32AE82-975A-414A-80FB-861733048427}">
      <dgm:prSet/>
      <dgm:spPr>
        <a:xfrm>
          <a:off x="3758350" y="4589892"/>
          <a:ext cx="1076857" cy="538428"/>
        </a:xfrm>
        <a:solidFill>
          <a:srgbClr val="7F7F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Механик</a:t>
          </a:r>
        </a:p>
      </dgm:t>
    </dgm:pt>
    <dgm:pt modelId="{89F6C957-F145-443D-86BA-ED7027BFD534}" type="parTrans" cxnId="{8867C156-5A58-43D4-9E3C-6B79D482BB8B}">
      <dgm:prSet/>
      <dgm:spPr>
        <a:xfrm>
          <a:off x="3596821" y="2070045"/>
          <a:ext cx="161528" cy="2789061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DD5112-7D48-4D76-94DD-B8E11D452352}" type="sibTrans" cxnId="{8867C156-5A58-43D4-9E3C-6B79D482BB8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B77826-B117-4246-B65D-4147F8513748}">
      <dgm:prSet/>
      <dgm:spPr>
        <a:xfrm>
          <a:off x="3758350" y="2296185"/>
          <a:ext cx="1076857" cy="538428"/>
        </a:xfrm>
        <a:solidFill>
          <a:srgbClr val="7F7F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Тренер</a:t>
          </a:r>
        </a:p>
      </dgm:t>
    </dgm:pt>
    <dgm:pt modelId="{35807D15-B653-4D2D-8914-64DD9C6E54F3}" type="parTrans" cxnId="{42DBB079-B300-429F-82B2-C94AF1CD649A}">
      <dgm:prSet/>
      <dgm:spPr>
        <a:xfrm>
          <a:off x="3596821" y="2070045"/>
          <a:ext cx="161528" cy="495354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B3C52E-8A98-4E57-BE9B-942D42988D6F}" type="sibTrans" cxnId="{42DBB079-B300-429F-82B2-C94AF1CD649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6ABBD-7475-409B-AC45-C3CD40A0986E}">
      <dgm:prSet/>
      <dgm:spPr>
        <a:xfrm>
          <a:off x="6364345" y="2296185"/>
          <a:ext cx="1076857" cy="538428"/>
        </a:xfrm>
        <a:solidFill>
          <a:srgbClr val="7F7F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Бухгалтер</a:t>
          </a:r>
        </a:p>
      </dgm:t>
    </dgm:pt>
    <dgm:pt modelId="{8707CC82-50C9-47F7-9AAE-D58C4FF5B0E1}" type="parTrans" cxnId="{9441F8BB-BC67-4CFD-81FA-C6342D1DE855}">
      <dgm:prSet/>
      <dgm:spPr>
        <a:xfrm>
          <a:off x="6202817" y="2070045"/>
          <a:ext cx="161528" cy="495354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670A70-6555-40B8-849B-C7D16E8725E5}" type="sibTrans" cxnId="{9441F8BB-BC67-4CFD-81FA-C6342D1DE85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FE0FC0-0608-475D-99F2-0F447CC0DFB2}">
      <dgm:prSet/>
      <dgm:spPr>
        <a:xfrm>
          <a:off x="8468159" y="144613"/>
          <a:ext cx="1904519" cy="538428"/>
        </a:xfrm>
        <a:solidFill>
          <a:schemeClr val="bg1">
            <a:lumMod val="5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Выделенный персонал </a:t>
          </a:r>
          <a:r>
            <a:rPr lang="en-US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Belgee</a:t>
          </a:r>
          <a:endParaRPr lang="ru-RU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03C0998-DACC-4C8E-B2FC-85130D962E1F}" type="parTrans" cxnId="{B987118D-59BA-48E5-878A-C28CC7B3E3B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17A9D0-2E4D-4318-A2D7-F26F9C402DF6}" type="sibTrans" cxnId="{B987118D-59BA-48E5-878A-C28CC7B3E3B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605807-64EB-4D59-BB09-045CAF6C4D3E}">
      <dgm:prSet/>
      <dgm:spPr>
        <a:xfrm>
          <a:off x="8470281" y="778645"/>
          <a:ext cx="1904519" cy="538428"/>
        </a:xfrm>
        <a:solidFill>
          <a:schemeClr val="accent6">
            <a:lumMod val="5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Совмещение с другими брендами</a:t>
          </a:r>
        </a:p>
      </dgm:t>
    </dgm:pt>
    <dgm:pt modelId="{10FA942E-EA42-4DBF-8156-B21E760F4D27}" type="parTrans" cxnId="{AF64A801-3AE4-4BA2-9294-FF731428BE2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7D18C0-3AAE-4231-93A7-92F7FF0BE190}" type="sibTrans" cxnId="{AF64A801-3AE4-4BA2-9294-FF731428BE2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D219C6-F9B2-4B55-91B5-A0ABA8FA5978}" type="pres">
      <dgm:prSet presAssocID="{BD925695-FFAF-4EB1-8933-F9CE655E43B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057C8DB-9F51-4283-9CBF-4141B99E6BC5}" type="pres">
      <dgm:prSet presAssocID="{95A5BE1F-710A-46C8-946A-2A60DA91F199}" presName="hierRoot1" presStyleCnt="0">
        <dgm:presLayoutVars>
          <dgm:hierBranch val="init"/>
        </dgm:presLayoutVars>
      </dgm:prSet>
      <dgm:spPr/>
    </dgm:pt>
    <dgm:pt modelId="{2CEA5BB2-5D1A-48D7-BC14-1ED391A48C03}" type="pres">
      <dgm:prSet presAssocID="{95A5BE1F-710A-46C8-946A-2A60DA91F199}" presName="rootComposite1" presStyleCnt="0"/>
      <dgm:spPr/>
    </dgm:pt>
    <dgm:pt modelId="{2873F0E4-98D0-4B36-AF9B-69220C191169}" type="pres">
      <dgm:prSet presAssocID="{95A5BE1F-710A-46C8-946A-2A60DA91F199}" presName="rootText1" presStyleLbl="node0" presStyleIdx="0" presStyleCnt="3">
        <dgm:presLayoutVars>
          <dgm:chPref val="3"/>
        </dgm:presLayoutVars>
      </dgm:prSet>
      <dgm:spPr>
        <a:prstGeom prst="rect">
          <a:avLst/>
        </a:prstGeom>
      </dgm:spPr>
    </dgm:pt>
    <dgm:pt modelId="{5410CC20-90E7-40DF-A246-1D4D85952534}" type="pres">
      <dgm:prSet presAssocID="{95A5BE1F-710A-46C8-946A-2A60DA91F199}" presName="rootConnector1" presStyleLbl="node1" presStyleIdx="0" presStyleCnt="0"/>
      <dgm:spPr/>
    </dgm:pt>
    <dgm:pt modelId="{8B4774EE-58F9-418E-9E32-65D05E375EEC}" type="pres">
      <dgm:prSet presAssocID="{95A5BE1F-710A-46C8-946A-2A60DA91F199}" presName="hierChild2" presStyleCnt="0"/>
      <dgm:spPr/>
    </dgm:pt>
    <dgm:pt modelId="{B8281E55-3FF6-4194-B399-137F1F7175F0}" type="pres">
      <dgm:prSet presAssocID="{E309901D-4CD0-401A-B5D1-BC36131FD861}" presName="Name37" presStyleLbl="parChTrans1D2" presStyleIdx="0" presStyleCnt="1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6140"/>
              </a:lnTo>
            </a:path>
          </a:pathLst>
        </a:custGeom>
      </dgm:spPr>
    </dgm:pt>
    <dgm:pt modelId="{5B9A1E37-2B51-4F3B-A2FE-F360FB2F893A}" type="pres">
      <dgm:prSet presAssocID="{20C7B356-7C48-472B-832A-1795F32ABC53}" presName="hierRoot2" presStyleCnt="0">
        <dgm:presLayoutVars>
          <dgm:hierBranch val="init"/>
        </dgm:presLayoutVars>
      </dgm:prSet>
      <dgm:spPr/>
    </dgm:pt>
    <dgm:pt modelId="{4B9451A0-5D1A-4209-B71D-472EA538FE14}" type="pres">
      <dgm:prSet presAssocID="{20C7B356-7C48-472B-832A-1795F32ABC53}" presName="rootComposite" presStyleCnt="0"/>
      <dgm:spPr/>
    </dgm:pt>
    <dgm:pt modelId="{8BCA6AD0-36F3-4093-8AC8-3D4DF6F0D4FE}" type="pres">
      <dgm:prSet presAssocID="{20C7B356-7C48-472B-832A-1795F32ABC53}" presName="rootText" presStyleLbl="node2" presStyleIdx="0" presStyleCnt="1">
        <dgm:presLayoutVars>
          <dgm:chPref val="3"/>
        </dgm:presLayoutVars>
      </dgm:prSet>
      <dgm:spPr>
        <a:prstGeom prst="rect">
          <a:avLst/>
        </a:prstGeom>
      </dgm:spPr>
    </dgm:pt>
    <dgm:pt modelId="{2F8C9234-D388-4E2C-841C-EE28F23B3277}" type="pres">
      <dgm:prSet presAssocID="{20C7B356-7C48-472B-832A-1795F32ABC53}" presName="rootConnector" presStyleLbl="node2" presStyleIdx="0" presStyleCnt="1"/>
      <dgm:spPr/>
    </dgm:pt>
    <dgm:pt modelId="{51310C99-D40B-4E8C-8970-286275BDCC62}" type="pres">
      <dgm:prSet presAssocID="{20C7B356-7C48-472B-832A-1795F32ABC53}" presName="hierChild4" presStyleCnt="0"/>
      <dgm:spPr/>
    </dgm:pt>
    <dgm:pt modelId="{75798DF7-E1A8-4ABD-8EED-D87958DDCD11}" type="pres">
      <dgm:prSet presAssocID="{CFE1EDE1-1D6B-47C7-B1CA-9DED9E8E3276}" presName="Name37" presStyleLbl="parChTrans1D3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1954496" y="0"/>
              </a:moveTo>
              <a:lnTo>
                <a:pt x="1954496" y="113070"/>
              </a:lnTo>
              <a:lnTo>
                <a:pt x="0" y="113070"/>
              </a:lnTo>
              <a:lnTo>
                <a:pt x="0" y="226140"/>
              </a:lnTo>
            </a:path>
          </a:pathLst>
        </a:custGeom>
      </dgm:spPr>
    </dgm:pt>
    <dgm:pt modelId="{A0B7AE68-A82D-42FD-8BB2-ABD37DFAC8C8}" type="pres">
      <dgm:prSet presAssocID="{69933AF2-C56C-4A5E-9BA4-CF972DFD0AC3}" presName="hierRoot2" presStyleCnt="0">
        <dgm:presLayoutVars>
          <dgm:hierBranch val="init"/>
        </dgm:presLayoutVars>
      </dgm:prSet>
      <dgm:spPr/>
    </dgm:pt>
    <dgm:pt modelId="{31350740-3853-441D-B9D0-543EDDF949A2}" type="pres">
      <dgm:prSet presAssocID="{69933AF2-C56C-4A5E-9BA4-CF972DFD0AC3}" presName="rootComposite" presStyleCnt="0"/>
      <dgm:spPr/>
    </dgm:pt>
    <dgm:pt modelId="{939894E1-26C0-40BA-A881-F97E879D7528}" type="pres">
      <dgm:prSet presAssocID="{69933AF2-C56C-4A5E-9BA4-CF972DFD0AC3}" presName="rootText" presStyleLbl="node3" presStyleIdx="0" presStyleCnt="4">
        <dgm:presLayoutVars>
          <dgm:chPref val="3"/>
        </dgm:presLayoutVars>
      </dgm:prSet>
      <dgm:spPr>
        <a:prstGeom prst="rect">
          <a:avLst/>
        </a:prstGeom>
      </dgm:spPr>
    </dgm:pt>
    <dgm:pt modelId="{C556E32D-F8EE-486B-8988-FA6A0FF07D18}" type="pres">
      <dgm:prSet presAssocID="{69933AF2-C56C-4A5E-9BA4-CF972DFD0AC3}" presName="rootConnector" presStyleLbl="node3" presStyleIdx="0" presStyleCnt="4"/>
      <dgm:spPr/>
    </dgm:pt>
    <dgm:pt modelId="{2E3BEF12-DBA1-4F7E-845F-23E638394CF0}" type="pres">
      <dgm:prSet presAssocID="{69933AF2-C56C-4A5E-9BA4-CF972DFD0AC3}" presName="hierChild4" presStyleCnt="0"/>
      <dgm:spPr/>
    </dgm:pt>
    <dgm:pt modelId="{598450D7-2DCB-4F56-9F21-5D8B2E070E5E}" type="pres">
      <dgm:prSet presAssocID="{67E23937-641C-4904-B1E1-6EC86ADDE3EA}" presName="Name37" presStyleLbl="parChTrans1D4" presStyleIdx="0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5354"/>
              </a:lnTo>
              <a:lnTo>
                <a:pt x="161528" y="495354"/>
              </a:lnTo>
            </a:path>
          </a:pathLst>
        </a:custGeom>
      </dgm:spPr>
    </dgm:pt>
    <dgm:pt modelId="{5168BEAA-B761-44C4-A5C8-7251B7FFF7EA}" type="pres">
      <dgm:prSet presAssocID="{E0B00FE4-F2C0-4AF9-9044-622BC2BD9BDE}" presName="hierRoot2" presStyleCnt="0">
        <dgm:presLayoutVars>
          <dgm:hierBranch val="init"/>
        </dgm:presLayoutVars>
      </dgm:prSet>
      <dgm:spPr/>
    </dgm:pt>
    <dgm:pt modelId="{67405D31-0D52-453F-AC8F-56FCC88412AE}" type="pres">
      <dgm:prSet presAssocID="{E0B00FE4-F2C0-4AF9-9044-622BC2BD9BDE}" presName="rootComposite" presStyleCnt="0"/>
      <dgm:spPr/>
    </dgm:pt>
    <dgm:pt modelId="{09784689-A1BC-4804-842A-712373A1C3CC}" type="pres">
      <dgm:prSet presAssocID="{E0B00FE4-F2C0-4AF9-9044-622BC2BD9BDE}" presName="rootText" presStyleLbl="node4" presStyleIdx="0" presStyleCnt="9">
        <dgm:presLayoutVars>
          <dgm:chPref val="3"/>
        </dgm:presLayoutVars>
      </dgm:prSet>
      <dgm:spPr>
        <a:prstGeom prst="rect">
          <a:avLst/>
        </a:prstGeom>
      </dgm:spPr>
    </dgm:pt>
    <dgm:pt modelId="{58BAE0D8-9B0A-43F4-9F45-128F49AD4B84}" type="pres">
      <dgm:prSet presAssocID="{E0B00FE4-F2C0-4AF9-9044-622BC2BD9BDE}" presName="rootConnector" presStyleLbl="node4" presStyleIdx="0" presStyleCnt="9"/>
      <dgm:spPr/>
    </dgm:pt>
    <dgm:pt modelId="{CFA7D411-78AC-4AE6-BC9F-46193E7F32F7}" type="pres">
      <dgm:prSet presAssocID="{E0B00FE4-F2C0-4AF9-9044-622BC2BD9BDE}" presName="hierChild4" presStyleCnt="0"/>
      <dgm:spPr/>
    </dgm:pt>
    <dgm:pt modelId="{94F70550-5AB1-4499-AB79-F0AD8C4A91E9}" type="pres">
      <dgm:prSet presAssocID="{E0B00FE4-F2C0-4AF9-9044-622BC2BD9BDE}" presName="hierChild5" presStyleCnt="0"/>
      <dgm:spPr/>
    </dgm:pt>
    <dgm:pt modelId="{AB59987E-F873-44E1-9DC0-2C232F7BB883}" type="pres">
      <dgm:prSet presAssocID="{C638ACAE-43C9-4A79-85DE-583B6522FCC2}" presName="Name37" presStyleLbl="parChTrans1D4" presStyleIdx="1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923"/>
              </a:lnTo>
              <a:lnTo>
                <a:pt x="161528" y="1259923"/>
              </a:lnTo>
            </a:path>
          </a:pathLst>
        </a:custGeom>
      </dgm:spPr>
    </dgm:pt>
    <dgm:pt modelId="{5F5FEDB6-74A9-4A5D-9011-33F872FD2DC3}" type="pres">
      <dgm:prSet presAssocID="{66F606DF-649E-4D49-8236-C830CC49552D}" presName="hierRoot2" presStyleCnt="0">
        <dgm:presLayoutVars>
          <dgm:hierBranch val="init"/>
        </dgm:presLayoutVars>
      </dgm:prSet>
      <dgm:spPr/>
    </dgm:pt>
    <dgm:pt modelId="{79302F6B-3AA5-4FA6-804F-FECDDA3EFC76}" type="pres">
      <dgm:prSet presAssocID="{66F606DF-649E-4D49-8236-C830CC49552D}" presName="rootComposite" presStyleCnt="0"/>
      <dgm:spPr/>
    </dgm:pt>
    <dgm:pt modelId="{FA857495-8CE9-4E2C-BFD8-254D532BDC17}" type="pres">
      <dgm:prSet presAssocID="{66F606DF-649E-4D49-8236-C830CC49552D}" presName="rootText" presStyleLbl="node4" presStyleIdx="1" presStyleCnt="9">
        <dgm:presLayoutVars>
          <dgm:chPref val="3"/>
        </dgm:presLayoutVars>
      </dgm:prSet>
      <dgm:spPr>
        <a:prstGeom prst="rect">
          <a:avLst/>
        </a:prstGeom>
      </dgm:spPr>
    </dgm:pt>
    <dgm:pt modelId="{B991D0C9-E605-43D1-8461-E29853C95042}" type="pres">
      <dgm:prSet presAssocID="{66F606DF-649E-4D49-8236-C830CC49552D}" presName="rootConnector" presStyleLbl="node4" presStyleIdx="1" presStyleCnt="9"/>
      <dgm:spPr/>
    </dgm:pt>
    <dgm:pt modelId="{0BCC65DE-E2C4-4A13-BBBD-F30B92C0212F}" type="pres">
      <dgm:prSet presAssocID="{66F606DF-649E-4D49-8236-C830CC49552D}" presName="hierChild4" presStyleCnt="0"/>
      <dgm:spPr/>
    </dgm:pt>
    <dgm:pt modelId="{653A4A17-A487-4564-BACE-B98E9B93B5B0}" type="pres">
      <dgm:prSet presAssocID="{66F606DF-649E-4D49-8236-C830CC49552D}" presName="hierChild5" presStyleCnt="0"/>
      <dgm:spPr/>
    </dgm:pt>
    <dgm:pt modelId="{AFBF8A28-A74A-4843-885A-9914FCD899D7}" type="pres">
      <dgm:prSet presAssocID="{700A77BF-A51D-4D52-A1EA-6A5CA8256276}" presName="Name37" presStyleLbl="parChTrans1D4" presStyleIdx="2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4492"/>
              </a:lnTo>
              <a:lnTo>
                <a:pt x="161528" y="2024492"/>
              </a:lnTo>
            </a:path>
          </a:pathLst>
        </a:custGeom>
      </dgm:spPr>
    </dgm:pt>
    <dgm:pt modelId="{A1895763-FB6B-4F27-B987-69609C2DDC05}" type="pres">
      <dgm:prSet presAssocID="{7111AA18-B985-49C0-B85E-37B78878E302}" presName="hierRoot2" presStyleCnt="0">
        <dgm:presLayoutVars>
          <dgm:hierBranch val="init"/>
        </dgm:presLayoutVars>
      </dgm:prSet>
      <dgm:spPr/>
    </dgm:pt>
    <dgm:pt modelId="{03565A0A-4CCD-487E-8B29-B72F53206F83}" type="pres">
      <dgm:prSet presAssocID="{7111AA18-B985-49C0-B85E-37B78878E302}" presName="rootComposite" presStyleCnt="0"/>
      <dgm:spPr/>
    </dgm:pt>
    <dgm:pt modelId="{E1600134-9DB8-45BB-B82B-31C5A5E58155}" type="pres">
      <dgm:prSet presAssocID="{7111AA18-B985-49C0-B85E-37B78878E302}" presName="rootText" presStyleLbl="node4" presStyleIdx="2" presStyleCnt="9">
        <dgm:presLayoutVars>
          <dgm:chPref val="3"/>
        </dgm:presLayoutVars>
      </dgm:prSet>
      <dgm:spPr>
        <a:prstGeom prst="rect">
          <a:avLst/>
        </a:prstGeom>
      </dgm:spPr>
    </dgm:pt>
    <dgm:pt modelId="{63653E69-82B2-4D53-83E9-21E11C0D5D68}" type="pres">
      <dgm:prSet presAssocID="{7111AA18-B985-49C0-B85E-37B78878E302}" presName="rootConnector" presStyleLbl="node4" presStyleIdx="2" presStyleCnt="9"/>
      <dgm:spPr/>
    </dgm:pt>
    <dgm:pt modelId="{9ECD78AF-B820-414E-BE71-D31831422BD5}" type="pres">
      <dgm:prSet presAssocID="{7111AA18-B985-49C0-B85E-37B78878E302}" presName="hierChild4" presStyleCnt="0"/>
      <dgm:spPr/>
    </dgm:pt>
    <dgm:pt modelId="{20CE14FB-9DDB-449D-8844-17C76F83F263}" type="pres">
      <dgm:prSet presAssocID="{7111AA18-B985-49C0-B85E-37B78878E302}" presName="hierChild5" presStyleCnt="0"/>
      <dgm:spPr/>
    </dgm:pt>
    <dgm:pt modelId="{125F8801-4F3B-40E2-8CBE-C93B4BE708D1}" type="pres">
      <dgm:prSet presAssocID="{6575BAC7-D850-437E-A228-4DE224F8C0DF}" presName="Name37" presStyleLbl="parChTrans1D4" presStyleIdx="3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9061"/>
              </a:lnTo>
              <a:lnTo>
                <a:pt x="161528" y="2789061"/>
              </a:lnTo>
            </a:path>
          </a:pathLst>
        </a:custGeom>
      </dgm:spPr>
    </dgm:pt>
    <dgm:pt modelId="{07B00C84-ED5C-4763-A805-346B56FEEEE0}" type="pres">
      <dgm:prSet presAssocID="{9E28009A-5EBF-431B-ACE4-B3D25773A1A9}" presName="hierRoot2" presStyleCnt="0">
        <dgm:presLayoutVars>
          <dgm:hierBranch val="init"/>
        </dgm:presLayoutVars>
      </dgm:prSet>
      <dgm:spPr/>
    </dgm:pt>
    <dgm:pt modelId="{9E9986A2-FE33-450D-9218-7AE4907E5DAB}" type="pres">
      <dgm:prSet presAssocID="{9E28009A-5EBF-431B-ACE4-B3D25773A1A9}" presName="rootComposite" presStyleCnt="0"/>
      <dgm:spPr/>
    </dgm:pt>
    <dgm:pt modelId="{916CD04E-2458-41BB-BB9E-93792081655C}" type="pres">
      <dgm:prSet presAssocID="{9E28009A-5EBF-431B-ACE4-B3D25773A1A9}" presName="rootText" presStyleLbl="node4" presStyleIdx="3" presStyleCnt="9">
        <dgm:presLayoutVars>
          <dgm:chPref val="3"/>
        </dgm:presLayoutVars>
      </dgm:prSet>
      <dgm:spPr>
        <a:prstGeom prst="rect">
          <a:avLst/>
        </a:prstGeom>
      </dgm:spPr>
    </dgm:pt>
    <dgm:pt modelId="{76579EC4-BA69-4244-97FD-EAEC7609FB13}" type="pres">
      <dgm:prSet presAssocID="{9E28009A-5EBF-431B-ACE4-B3D25773A1A9}" presName="rootConnector" presStyleLbl="node4" presStyleIdx="3" presStyleCnt="9"/>
      <dgm:spPr/>
    </dgm:pt>
    <dgm:pt modelId="{D90665F3-25B3-457D-866E-272CF8915F1E}" type="pres">
      <dgm:prSet presAssocID="{9E28009A-5EBF-431B-ACE4-B3D25773A1A9}" presName="hierChild4" presStyleCnt="0"/>
      <dgm:spPr/>
    </dgm:pt>
    <dgm:pt modelId="{E149BDF6-D60A-410D-811B-5F9C41A4F8D4}" type="pres">
      <dgm:prSet presAssocID="{9E28009A-5EBF-431B-ACE4-B3D25773A1A9}" presName="hierChild5" presStyleCnt="0"/>
      <dgm:spPr/>
    </dgm:pt>
    <dgm:pt modelId="{95B34E9F-98A7-496B-B451-8D891297E48C}" type="pres">
      <dgm:prSet presAssocID="{69933AF2-C56C-4A5E-9BA4-CF972DFD0AC3}" presName="hierChild5" presStyleCnt="0"/>
      <dgm:spPr/>
    </dgm:pt>
    <dgm:pt modelId="{EAF1F3B4-C93E-463A-8BE4-7C32092774D9}" type="pres">
      <dgm:prSet presAssocID="{83488D50-F300-4B0B-B26A-494E5DA050F8}" presName="Name37" presStyleLbl="parChTrans1D3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651498" y="0"/>
              </a:moveTo>
              <a:lnTo>
                <a:pt x="651498" y="113070"/>
              </a:lnTo>
              <a:lnTo>
                <a:pt x="0" y="113070"/>
              </a:lnTo>
              <a:lnTo>
                <a:pt x="0" y="226140"/>
              </a:lnTo>
            </a:path>
          </a:pathLst>
        </a:custGeom>
      </dgm:spPr>
    </dgm:pt>
    <dgm:pt modelId="{7FD8B185-485F-4470-ABA6-8CE52F4719AF}" type="pres">
      <dgm:prSet presAssocID="{F0974E97-1AE2-4842-B9A9-EDD9DC4C696A}" presName="hierRoot2" presStyleCnt="0">
        <dgm:presLayoutVars>
          <dgm:hierBranch val="init"/>
        </dgm:presLayoutVars>
      </dgm:prSet>
      <dgm:spPr/>
    </dgm:pt>
    <dgm:pt modelId="{9EAEFEBF-906D-4AC6-AF26-1D1567A4C0E6}" type="pres">
      <dgm:prSet presAssocID="{F0974E97-1AE2-4842-B9A9-EDD9DC4C696A}" presName="rootComposite" presStyleCnt="0"/>
      <dgm:spPr/>
    </dgm:pt>
    <dgm:pt modelId="{B9C57F8B-FEAA-46F9-AB3E-D9031BCF06C4}" type="pres">
      <dgm:prSet presAssocID="{F0974E97-1AE2-4842-B9A9-EDD9DC4C696A}" presName="rootText" presStyleLbl="node3" presStyleIdx="1" presStyleCnt="4">
        <dgm:presLayoutVars>
          <dgm:chPref val="3"/>
        </dgm:presLayoutVars>
      </dgm:prSet>
      <dgm:spPr>
        <a:prstGeom prst="rect">
          <a:avLst/>
        </a:prstGeom>
      </dgm:spPr>
    </dgm:pt>
    <dgm:pt modelId="{B946F756-4F9C-412C-BFEB-830412C9491C}" type="pres">
      <dgm:prSet presAssocID="{F0974E97-1AE2-4842-B9A9-EDD9DC4C696A}" presName="rootConnector" presStyleLbl="node3" presStyleIdx="1" presStyleCnt="4"/>
      <dgm:spPr/>
    </dgm:pt>
    <dgm:pt modelId="{4213D74E-CF6F-4B3F-8DE5-25159EB3338F}" type="pres">
      <dgm:prSet presAssocID="{F0974E97-1AE2-4842-B9A9-EDD9DC4C696A}" presName="hierChild4" presStyleCnt="0"/>
      <dgm:spPr/>
    </dgm:pt>
    <dgm:pt modelId="{184AE3CF-2723-4516-9994-252069337524}" type="pres">
      <dgm:prSet presAssocID="{35807D15-B653-4D2D-8914-64DD9C6E54F3}" presName="Name37" presStyleLbl="parChTrans1D4" presStyleIdx="4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5354"/>
              </a:lnTo>
              <a:lnTo>
                <a:pt x="161528" y="495354"/>
              </a:lnTo>
            </a:path>
          </a:pathLst>
        </a:custGeom>
      </dgm:spPr>
    </dgm:pt>
    <dgm:pt modelId="{1F6A7BFB-CD03-4F95-A930-2118FE359126}" type="pres">
      <dgm:prSet presAssocID="{E0B77826-B117-4246-B65D-4147F8513748}" presName="hierRoot2" presStyleCnt="0">
        <dgm:presLayoutVars>
          <dgm:hierBranch val="init"/>
        </dgm:presLayoutVars>
      </dgm:prSet>
      <dgm:spPr/>
    </dgm:pt>
    <dgm:pt modelId="{907BEAD1-6811-4FF3-8382-6BA31D7C6B2C}" type="pres">
      <dgm:prSet presAssocID="{E0B77826-B117-4246-B65D-4147F8513748}" presName="rootComposite" presStyleCnt="0"/>
      <dgm:spPr/>
    </dgm:pt>
    <dgm:pt modelId="{7D772DC5-5D2C-47A3-8093-511F6913485F}" type="pres">
      <dgm:prSet presAssocID="{E0B77826-B117-4246-B65D-4147F8513748}" presName="rootText" presStyleLbl="node4" presStyleIdx="4" presStyleCnt="9">
        <dgm:presLayoutVars>
          <dgm:chPref val="3"/>
        </dgm:presLayoutVars>
      </dgm:prSet>
      <dgm:spPr>
        <a:prstGeom prst="rect">
          <a:avLst/>
        </a:prstGeom>
      </dgm:spPr>
    </dgm:pt>
    <dgm:pt modelId="{62624C4E-ADEA-4D7C-BFB6-14C1C7D6C32F}" type="pres">
      <dgm:prSet presAssocID="{E0B77826-B117-4246-B65D-4147F8513748}" presName="rootConnector" presStyleLbl="node4" presStyleIdx="4" presStyleCnt="9"/>
      <dgm:spPr/>
    </dgm:pt>
    <dgm:pt modelId="{3296060F-63CF-4D15-A6CB-682BEF0FFFF9}" type="pres">
      <dgm:prSet presAssocID="{E0B77826-B117-4246-B65D-4147F8513748}" presName="hierChild4" presStyleCnt="0"/>
      <dgm:spPr/>
    </dgm:pt>
    <dgm:pt modelId="{2A0F8E04-3C9F-40F8-BAC5-BE59D222774D}" type="pres">
      <dgm:prSet presAssocID="{E0B77826-B117-4246-B65D-4147F8513748}" presName="hierChild5" presStyleCnt="0"/>
      <dgm:spPr/>
    </dgm:pt>
    <dgm:pt modelId="{F89C0C57-1260-4F55-8F72-8977933CBB07}" type="pres">
      <dgm:prSet presAssocID="{3C898719-58C1-4D0E-BC62-22E90932D6FA}" presName="Name37" presStyleLbl="parChTrans1D4" presStyleIdx="5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923"/>
              </a:lnTo>
              <a:lnTo>
                <a:pt x="161528" y="1259923"/>
              </a:lnTo>
            </a:path>
          </a:pathLst>
        </a:custGeom>
      </dgm:spPr>
    </dgm:pt>
    <dgm:pt modelId="{F3FC4999-4008-4A9F-B625-98139C42C428}" type="pres">
      <dgm:prSet presAssocID="{09C77253-4337-4DC9-8DBB-E31B57518F95}" presName="hierRoot2" presStyleCnt="0">
        <dgm:presLayoutVars>
          <dgm:hierBranch val="init"/>
        </dgm:presLayoutVars>
      </dgm:prSet>
      <dgm:spPr/>
    </dgm:pt>
    <dgm:pt modelId="{DF6E7BC1-588D-4241-93A1-24DED49F3EB4}" type="pres">
      <dgm:prSet presAssocID="{09C77253-4337-4DC9-8DBB-E31B57518F95}" presName="rootComposite" presStyleCnt="0"/>
      <dgm:spPr/>
    </dgm:pt>
    <dgm:pt modelId="{86D9A26B-D9A9-4EF9-9F74-50897C66EA40}" type="pres">
      <dgm:prSet presAssocID="{09C77253-4337-4DC9-8DBB-E31B57518F95}" presName="rootText" presStyleLbl="node4" presStyleIdx="5" presStyleCnt="9">
        <dgm:presLayoutVars>
          <dgm:chPref val="3"/>
        </dgm:presLayoutVars>
      </dgm:prSet>
      <dgm:spPr>
        <a:prstGeom prst="rect">
          <a:avLst/>
        </a:prstGeom>
      </dgm:spPr>
    </dgm:pt>
    <dgm:pt modelId="{A8C2E134-076E-450A-956E-F8FC79ADB05C}" type="pres">
      <dgm:prSet presAssocID="{09C77253-4337-4DC9-8DBB-E31B57518F95}" presName="rootConnector" presStyleLbl="node4" presStyleIdx="5" presStyleCnt="9"/>
      <dgm:spPr/>
    </dgm:pt>
    <dgm:pt modelId="{A875049B-1F85-49A4-A51C-11C2ADFC3766}" type="pres">
      <dgm:prSet presAssocID="{09C77253-4337-4DC9-8DBB-E31B57518F95}" presName="hierChild4" presStyleCnt="0"/>
      <dgm:spPr/>
    </dgm:pt>
    <dgm:pt modelId="{4F51E23B-97A3-4261-B31F-2B7442615B61}" type="pres">
      <dgm:prSet presAssocID="{09C77253-4337-4DC9-8DBB-E31B57518F95}" presName="hierChild5" presStyleCnt="0"/>
      <dgm:spPr/>
    </dgm:pt>
    <dgm:pt modelId="{4D2AF436-0BBD-42BB-A381-E450AC711D5B}" type="pres">
      <dgm:prSet presAssocID="{A0AE251F-DF42-4C23-96DD-437F0E4283FB}" presName="Name37" presStyleLbl="parChTrans1D4" presStyleIdx="6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4492"/>
              </a:lnTo>
              <a:lnTo>
                <a:pt x="161528" y="2024492"/>
              </a:lnTo>
            </a:path>
          </a:pathLst>
        </a:custGeom>
      </dgm:spPr>
    </dgm:pt>
    <dgm:pt modelId="{F5F6727F-97F9-48AE-8D17-A3A6D35DBDE7}" type="pres">
      <dgm:prSet presAssocID="{1079D85F-9168-4473-9B9B-BEF93295CD58}" presName="hierRoot2" presStyleCnt="0">
        <dgm:presLayoutVars>
          <dgm:hierBranch val="init"/>
        </dgm:presLayoutVars>
      </dgm:prSet>
      <dgm:spPr/>
    </dgm:pt>
    <dgm:pt modelId="{4BA5E7E7-8F4E-4C1D-8A31-F5E07E597328}" type="pres">
      <dgm:prSet presAssocID="{1079D85F-9168-4473-9B9B-BEF93295CD58}" presName="rootComposite" presStyleCnt="0"/>
      <dgm:spPr/>
    </dgm:pt>
    <dgm:pt modelId="{ACE02A11-5FA5-4605-9E84-97FF37924F3A}" type="pres">
      <dgm:prSet presAssocID="{1079D85F-9168-4473-9B9B-BEF93295CD58}" presName="rootText" presStyleLbl="node4" presStyleIdx="6" presStyleCnt="9">
        <dgm:presLayoutVars>
          <dgm:chPref val="3"/>
        </dgm:presLayoutVars>
      </dgm:prSet>
      <dgm:spPr>
        <a:prstGeom prst="rect">
          <a:avLst/>
        </a:prstGeom>
      </dgm:spPr>
    </dgm:pt>
    <dgm:pt modelId="{918B10FE-B668-400A-9363-C34BBC2F36F8}" type="pres">
      <dgm:prSet presAssocID="{1079D85F-9168-4473-9B9B-BEF93295CD58}" presName="rootConnector" presStyleLbl="node4" presStyleIdx="6" presStyleCnt="9"/>
      <dgm:spPr/>
    </dgm:pt>
    <dgm:pt modelId="{1D5AD10F-ECFE-4787-B91A-41FD6E9AD336}" type="pres">
      <dgm:prSet presAssocID="{1079D85F-9168-4473-9B9B-BEF93295CD58}" presName="hierChild4" presStyleCnt="0"/>
      <dgm:spPr/>
    </dgm:pt>
    <dgm:pt modelId="{654401DB-4053-4F57-AA3B-CA08CACC5C77}" type="pres">
      <dgm:prSet presAssocID="{1079D85F-9168-4473-9B9B-BEF93295CD58}" presName="hierChild5" presStyleCnt="0"/>
      <dgm:spPr/>
    </dgm:pt>
    <dgm:pt modelId="{D6C309BF-9C2F-40D2-AFD3-BA215B684E70}" type="pres">
      <dgm:prSet presAssocID="{89F6C957-F145-443D-86BA-ED7027BFD534}" presName="Name37" presStyleLbl="parChTrans1D4" presStyleIdx="7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9061"/>
              </a:lnTo>
              <a:lnTo>
                <a:pt x="161528" y="2789061"/>
              </a:lnTo>
            </a:path>
          </a:pathLst>
        </a:custGeom>
      </dgm:spPr>
    </dgm:pt>
    <dgm:pt modelId="{6AAF0DBC-3088-4634-A836-40BF1E7A46BF}" type="pres">
      <dgm:prSet presAssocID="{B832AE82-975A-414A-80FB-861733048427}" presName="hierRoot2" presStyleCnt="0">
        <dgm:presLayoutVars>
          <dgm:hierBranch val="init"/>
        </dgm:presLayoutVars>
      </dgm:prSet>
      <dgm:spPr/>
    </dgm:pt>
    <dgm:pt modelId="{AD601AF8-FDB5-43CD-9E96-9D60BD902C3A}" type="pres">
      <dgm:prSet presAssocID="{B832AE82-975A-414A-80FB-861733048427}" presName="rootComposite" presStyleCnt="0"/>
      <dgm:spPr/>
    </dgm:pt>
    <dgm:pt modelId="{AB8C2A21-577B-4F64-91D3-4A8D11631C41}" type="pres">
      <dgm:prSet presAssocID="{B832AE82-975A-414A-80FB-861733048427}" presName="rootText" presStyleLbl="node4" presStyleIdx="7" presStyleCnt="9">
        <dgm:presLayoutVars>
          <dgm:chPref val="3"/>
        </dgm:presLayoutVars>
      </dgm:prSet>
      <dgm:spPr>
        <a:prstGeom prst="rect">
          <a:avLst/>
        </a:prstGeom>
      </dgm:spPr>
    </dgm:pt>
    <dgm:pt modelId="{FECDA624-1125-4052-A675-2EFF20A8D0B3}" type="pres">
      <dgm:prSet presAssocID="{B832AE82-975A-414A-80FB-861733048427}" presName="rootConnector" presStyleLbl="node4" presStyleIdx="7" presStyleCnt="9"/>
      <dgm:spPr/>
    </dgm:pt>
    <dgm:pt modelId="{C0345DFA-B3E8-42B3-A8E3-D466173D4298}" type="pres">
      <dgm:prSet presAssocID="{B832AE82-975A-414A-80FB-861733048427}" presName="hierChild4" presStyleCnt="0"/>
      <dgm:spPr/>
    </dgm:pt>
    <dgm:pt modelId="{60D888BD-DD41-418C-A0B9-1F6CA69637F4}" type="pres">
      <dgm:prSet presAssocID="{B832AE82-975A-414A-80FB-861733048427}" presName="hierChild5" presStyleCnt="0"/>
      <dgm:spPr/>
    </dgm:pt>
    <dgm:pt modelId="{28DC3EFB-9845-4BDC-BC7C-5B9E42E43806}" type="pres">
      <dgm:prSet presAssocID="{F0974E97-1AE2-4842-B9A9-EDD9DC4C696A}" presName="hierChild5" presStyleCnt="0"/>
      <dgm:spPr/>
    </dgm:pt>
    <dgm:pt modelId="{82D1959D-BB54-48DF-ADA1-5C1F4D0E3B77}" type="pres">
      <dgm:prSet presAssocID="{C3DD62AC-ABEB-40CC-84B6-5214D6B23852}" presName="Name37" presStyleLbl="parChTrans1D3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070"/>
              </a:lnTo>
              <a:lnTo>
                <a:pt x="651498" y="113070"/>
              </a:lnTo>
              <a:lnTo>
                <a:pt x="651498" y="226140"/>
              </a:lnTo>
            </a:path>
          </a:pathLst>
        </a:custGeom>
      </dgm:spPr>
    </dgm:pt>
    <dgm:pt modelId="{A973B882-A2A1-485F-8C70-C15397E39B80}" type="pres">
      <dgm:prSet presAssocID="{B86BCF86-5E1C-4B15-BA2C-5D0E6908B532}" presName="hierRoot2" presStyleCnt="0">
        <dgm:presLayoutVars>
          <dgm:hierBranch val="init"/>
        </dgm:presLayoutVars>
      </dgm:prSet>
      <dgm:spPr/>
    </dgm:pt>
    <dgm:pt modelId="{F4161F8F-650B-4A77-8672-FEAC0E573566}" type="pres">
      <dgm:prSet presAssocID="{B86BCF86-5E1C-4B15-BA2C-5D0E6908B532}" presName="rootComposite" presStyleCnt="0"/>
      <dgm:spPr/>
    </dgm:pt>
    <dgm:pt modelId="{F7805FE3-4970-420C-A93F-D58669600346}" type="pres">
      <dgm:prSet presAssocID="{B86BCF86-5E1C-4B15-BA2C-5D0E6908B532}" presName="rootText" presStyleLbl="node3" presStyleIdx="2" presStyleCnt="4">
        <dgm:presLayoutVars>
          <dgm:chPref val="3"/>
        </dgm:presLayoutVars>
      </dgm:prSet>
      <dgm:spPr>
        <a:prstGeom prst="rect">
          <a:avLst/>
        </a:prstGeom>
      </dgm:spPr>
    </dgm:pt>
    <dgm:pt modelId="{9036920C-B596-4405-BE27-C7B9D417A525}" type="pres">
      <dgm:prSet presAssocID="{B86BCF86-5E1C-4B15-BA2C-5D0E6908B532}" presName="rootConnector" presStyleLbl="node3" presStyleIdx="2" presStyleCnt="4"/>
      <dgm:spPr/>
    </dgm:pt>
    <dgm:pt modelId="{9EC8C9DA-6CCD-46D4-9D44-3C4DBDE4FF30}" type="pres">
      <dgm:prSet presAssocID="{B86BCF86-5E1C-4B15-BA2C-5D0E6908B532}" presName="hierChild4" presStyleCnt="0"/>
      <dgm:spPr/>
    </dgm:pt>
    <dgm:pt modelId="{E41E6616-F84B-49F3-84A5-58653AB7D5AC}" type="pres">
      <dgm:prSet presAssocID="{B86BCF86-5E1C-4B15-BA2C-5D0E6908B532}" presName="hierChild5" presStyleCnt="0"/>
      <dgm:spPr/>
    </dgm:pt>
    <dgm:pt modelId="{F7716E21-C9C5-439B-AF5D-624802AC84B4}" type="pres">
      <dgm:prSet presAssocID="{D640361C-1CC7-4E93-99D0-2B8BF896B79B}" presName="Name37" presStyleLbl="parChTrans1D3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070"/>
              </a:lnTo>
              <a:lnTo>
                <a:pt x="1954496" y="113070"/>
              </a:lnTo>
              <a:lnTo>
                <a:pt x="1954496" y="226140"/>
              </a:lnTo>
            </a:path>
          </a:pathLst>
        </a:custGeom>
      </dgm:spPr>
    </dgm:pt>
    <dgm:pt modelId="{2DFEF78B-F4B8-448C-B817-17D4B1C80685}" type="pres">
      <dgm:prSet presAssocID="{2778C7E1-6CE3-4C64-9647-DD8F05637A82}" presName="hierRoot2" presStyleCnt="0">
        <dgm:presLayoutVars>
          <dgm:hierBranch val="init"/>
        </dgm:presLayoutVars>
      </dgm:prSet>
      <dgm:spPr/>
    </dgm:pt>
    <dgm:pt modelId="{273CACE8-F6F9-42F8-A890-E4D49B8A92E7}" type="pres">
      <dgm:prSet presAssocID="{2778C7E1-6CE3-4C64-9647-DD8F05637A82}" presName="rootComposite" presStyleCnt="0"/>
      <dgm:spPr/>
    </dgm:pt>
    <dgm:pt modelId="{29B8DC0E-9FAF-43EA-84CA-187C96D3BCA6}" type="pres">
      <dgm:prSet presAssocID="{2778C7E1-6CE3-4C64-9647-DD8F05637A82}" presName="rootText" presStyleLbl="node3" presStyleIdx="3" presStyleCnt="4">
        <dgm:presLayoutVars>
          <dgm:chPref val="3"/>
        </dgm:presLayoutVars>
      </dgm:prSet>
      <dgm:spPr>
        <a:prstGeom prst="rect">
          <a:avLst/>
        </a:prstGeom>
      </dgm:spPr>
    </dgm:pt>
    <dgm:pt modelId="{8DA12D80-6A30-4976-B379-DB5775C5C530}" type="pres">
      <dgm:prSet presAssocID="{2778C7E1-6CE3-4C64-9647-DD8F05637A82}" presName="rootConnector" presStyleLbl="node3" presStyleIdx="3" presStyleCnt="4"/>
      <dgm:spPr/>
    </dgm:pt>
    <dgm:pt modelId="{3D7B54B9-3C52-4815-A12A-9A156B92755D}" type="pres">
      <dgm:prSet presAssocID="{2778C7E1-6CE3-4C64-9647-DD8F05637A82}" presName="hierChild4" presStyleCnt="0"/>
      <dgm:spPr/>
    </dgm:pt>
    <dgm:pt modelId="{D90E1BC9-A1D8-4D66-80BA-692D5A897F3F}" type="pres">
      <dgm:prSet presAssocID="{8707CC82-50C9-47F7-9AAE-D58C4FF5B0E1}" presName="Name37" presStyleLbl="parChTrans1D4" presStyleIdx="8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5354"/>
              </a:lnTo>
              <a:lnTo>
                <a:pt x="161528" y="495354"/>
              </a:lnTo>
            </a:path>
          </a:pathLst>
        </a:custGeom>
      </dgm:spPr>
    </dgm:pt>
    <dgm:pt modelId="{FEB5136B-9DEC-41A4-A171-37D55DC8F51B}" type="pres">
      <dgm:prSet presAssocID="{67C6ABBD-7475-409B-AC45-C3CD40A0986E}" presName="hierRoot2" presStyleCnt="0">
        <dgm:presLayoutVars>
          <dgm:hierBranch val="init"/>
        </dgm:presLayoutVars>
      </dgm:prSet>
      <dgm:spPr/>
    </dgm:pt>
    <dgm:pt modelId="{10EAF1E3-555C-4DBF-8B72-E8B862273113}" type="pres">
      <dgm:prSet presAssocID="{67C6ABBD-7475-409B-AC45-C3CD40A0986E}" presName="rootComposite" presStyleCnt="0"/>
      <dgm:spPr/>
    </dgm:pt>
    <dgm:pt modelId="{0BC19835-1656-45C1-AC4E-831EFB3F71A5}" type="pres">
      <dgm:prSet presAssocID="{67C6ABBD-7475-409B-AC45-C3CD40A0986E}" presName="rootText" presStyleLbl="node4" presStyleIdx="8" presStyleCnt="9">
        <dgm:presLayoutVars>
          <dgm:chPref val="3"/>
        </dgm:presLayoutVars>
      </dgm:prSet>
      <dgm:spPr>
        <a:prstGeom prst="rect">
          <a:avLst/>
        </a:prstGeom>
      </dgm:spPr>
    </dgm:pt>
    <dgm:pt modelId="{62BBBCA7-24B6-4792-94CF-006409EDECF8}" type="pres">
      <dgm:prSet presAssocID="{67C6ABBD-7475-409B-AC45-C3CD40A0986E}" presName="rootConnector" presStyleLbl="node4" presStyleIdx="8" presStyleCnt="9"/>
      <dgm:spPr/>
    </dgm:pt>
    <dgm:pt modelId="{0FA9814E-8DAA-4E06-A0F9-75CA9A1311F9}" type="pres">
      <dgm:prSet presAssocID="{67C6ABBD-7475-409B-AC45-C3CD40A0986E}" presName="hierChild4" presStyleCnt="0"/>
      <dgm:spPr/>
    </dgm:pt>
    <dgm:pt modelId="{C4DC689E-08F5-471C-84FE-82D812E7C26D}" type="pres">
      <dgm:prSet presAssocID="{67C6ABBD-7475-409B-AC45-C3CD40A0986E}" presName="hierChild5" presStyleCnt="0"/>
      <dgm:spPr/>
    </dgm:pt>
    <dgm:pt modelId="{8A8896E1-D828-47B0-8B68-FCDE991B6D42}" type="pres">
      <dgm:prSet presAssocID="{2778C7E1-6CE3-4C64-9647-DD8F05637A82}" presName="hierChild5" presStyleCnt="0"/>
      <dgm:spPr/>
    </dgm:pt>
    <dgm:pt modelId="{5622BA35-5CFA-4994-A1A5-9121E4FBBCF7}" type="pres">
      <dgm:prSet presAssocID="{20C7B356-7C48-472B-832A-1795F32ABC53}" presName="hierChild5" presStyleCnt="0"/>
      <dgm:spPr/>
    </dgm:pt>
    <dgm:pt modelId="{8F6B5B8A-1786-40C3-9434-E2F1AB0707F1}" type="pres">
      <dgm:prSet presAssocID="{95A5BE1F-710A-46C8-946A-2A60DA91F199}" presName="hierChild3" presStyleCnt="0"/>
      <dgm:spPr/>
    </dgm:pt>
    <dgm:pt modelId="{655E15BE-4DA6-4F52-AF71-DEF517305B5C}" type="pres">
      <dgm:prSet presAssocID="{1CFE0FC0-0608-475D-99F2-0F447CC0DFB2}" presName="hierRoot1" presStyleCnt="0">
        <dgm:presLayoutVars>
          <dgm:hierBranch val="init"/>
        </dgm:presLayoutVars>
      </dgm:prSet>
      <dgm:spPr/>
    </dgm:pt>
    <dgm:pt modelId="{5AD243C2-B0A7-44F1-9897-B5E214257724}" type="pres">
      <dgm:prSet presAssocID="{1CFE0FC0-0608-475D-99F2-0F447CC0DFB2}" presName="rootComposite1" presStyleCnt="0"/>
      <dgm:spPr/>
    </dgm:pt>
    <dgm:pt modelId="{5D0E2220-663E-4557-8248-D9F7AA69E65A}" type="pres">
      <dgm:prSet presAssocID="{1CFE0FC0-0608-475D-99F2-0F447CC0DFB2}" presName="rootText1" presStyleLbl="node0" presStyleIdx="1" presStyleCnt="3" custScaleX="176859" custLinFactX="100000" custLinFactNeighborX="180866" custLinFactNeighborY="26398">
        <dgm:presLayoutVars>
          <dgm:chPref val="3"/>
        </dgm:presLayoutVars>
      </dgm:prSet>
      <dgm:spPr>
        <a:prstGeom prst="rect">
          <a:avLst/>
        </a:prstGeom>
      </dgm:spPr>
    </dgm:pt>
    <dgm:pt modelId="{655D2833-D565-4020-A4D8-4B34F0D3CA6A}" type="pres">
      <dgm:prSet presAssocID="{1CFE0FC0-0608-475D-99F2-0F447CC0DFB2}" presName="rootConnector1" presStyleLbl="node1" presStyleIdx="0" presStyleCnt="0"/>
      <dgm:spPr/>
    </dgm:pt>
    <dgm:pt modelId="{BE531965-13BA-4223-9431-10ABB21FB0AD}" type="pres">
      <dgm:prSet presAssocID="{1CFE0FC0-0608-475D-99F2-0F447CC0DFB2}" presName="hierChild2" presStyleCnt="0"/>
      <dgm:spPr/>
    </dgm:pt>
    <dgm:pt modelId="{86BDE5D7-7149-45D9-A172-FB0032193C9D}" type="pres">
      <dgm:prSet presAssocID="{1CFE0FC0-0608-475D-99F2-0F447CC0DFB2}" presName="hierChild3" presStyleCnt="0"/>
      <dgm:spPr/>
    </dgm:pt>
    <dgm:pt modelId="{A203584C-29E0-48C3-8229-00117FE0C6A0}" type="pres">
      <dgm:prSet presAssocID="{17605807-64EB-4D59-BB09-045CAF6C4D3E}" presName="hierRoot1" presStyleCnt="0">
        <dgm:presLayoutVars>
          <dgm:hierBranch val="init"/>
        </dgm:presLayoutVars>
      </dgm:prSet>
      <dgm:spPr/>
    </dgm:pt>
    <dgm:pt modelId="{92DDA71A-DFA8-4223-AE5D-D38D18A46A84}" type="pres">
      <dgm:prSet presAssocID="{17605807-64EB-4D59-BB09-045CAF6C4D3E}" presName="rootComposite1" presStyleCnt="0"/>
      <dgm:spPr/>
    </dgm:pt>
    <dgm:pt modelId="{B319B570-64D2-4C6F-A0A1-CE1CCEA907B0}" type="pres">
      <dgm:prSet presAssocID="{17605807-64EB-4D59-BB09-045CAF6C4D3E}" presName="rootText1" presStyleLbl="node0" presStyleIdx="2" presStyleCnt="3" custScaleX="176859" custLinFactY="44154" custLinFactNeighborX="83204" custLinFactNeighborY="100000">
        <dgm:presLayoutVars>
          <dgm:chPref val="3"/>
        </dgm:presLayoutVars>
      </dgm:prSet>
      <dgm:spPr>
        <a:prstGeom prst="rect">
          <a:avLst/>
        </a:prstGeom>
      </dgm:spPr>
    </dgm:pt>
    <dgm:pt modelId="{B835E55D-400C-4CCA-AD5E-4CFF4CFC74C4}" type="pres">
      <dgm:prSet presAssocID="{17605807-64EB-4D59-BB09-045CAF6C4D3E}" presName="rootConnector1" presStyleLbl="node1" presStyleIdx="0" presStyleCnt="0"/>
      <dgm:spPr/>
    </dgm:pt>
    <dgm:pt modelId="{33D557FC-6A17-4958-BC1F-CE773519CD2F}" type="pres">
      <dgm:prSet presAssocID="{17605807-64EB-4D59-BB09-045CAF6C4D3E}" presName="hierChild2" presStyleCnt="0"/>
      <dgm:spPr/>
    </dgm:pt>
    <dgm:pt modelId="{F225A8F1-0237-40C3-A430-6DE258950EAB}" type="pres">
      <dgm:prSet presAssocID="{17605807-64EB-4D59-BB09-045CAF6C4D3E}" presName="hierChild3" presStyleCnt="0"/>
      <dgm:spPr/>
    </dgm:pt>
  </dgm:ptLst>
  <dgm:cxnLst>
    <dgm:cxn modelId="{AF64A801-3AE4-4BA2-9294-FF731428BE22}" srcId="{BD925695-FFAF-4EB1-8933-F9CE655E43B2}" destId="{17605807-64EB-4D59-BB09-045CAF6C4D3E}" srcOrd="2" destOrd="0" parTransId="{10FA942E-EA42-4DBF-8156-B21E760F4D27}" sibTransId="{687D18C0-3AAE-4231-93A7-92F7FF0BE190}"/>
    <dgm:cxn modelId="{45A6CF0F-3F91-4409-AA41-AA247A2F9B5F}" type="presOf" srcId="{7111AA18-B985-49C0-B85E-37B78878E302}" destId="{E1600134-9DB8-45BB-B82B-31C5A5E58155}" srcOrd="0" destOrd="0" presId="urn:microsoft.com/office/officeart/2005/8/layout/orgChart1"/>
    <dgm:cxn modelId="{0AF02110-6CA0-48A4-8535-4FD8F1F9E70B}" type="presOf" srcId="{E309901D-4CD0-401A-B5D1-BC36131FD861}" destId="{B8281E55-3FF6-4194-B399-137F1F7175F0}" srcOrd="0" destOrd="0" presId="urn:microsoft.com/office/officeart/2005/8/layout/orgChart1"/>
    <dgm:cxn modelId="{862CB316-913A-40CF-82EF-DC209B7FBD23}" type="presOf" srcId="{D640361C-1CC7-4E93-99D0-2B8BF896B79B}" destId="{F7716E21-C9C5-439B-AF5D-624802AC84B4}" srcOrd="0" destOrd="0" presId="urn:microsoft.com/office/officeart/2005/8/layout/orgChart1"/>
    <dgm:cxn modelId="{7C906817-7B44-453D-B905-803C571B9C49}" type="presOf" srcId="{9E28009A-5EBF-431B-ACE4-B3D25773A1A9}" destId="{76579EC4-BA69-4244-97FD-EAEC7609FB13}" srcOrd="1" destOrd="0" presId="urn:microsoft.com/office/officeart/2005/8/layout/orgChart1"/>
    <dgm:cxn modelId="{75F3F017-1C21-4F79-B954-7333CD0169E8}" type="presOf" srcId="{B832AE82-975A-414A-80FB-861733048427}" destId="{AB8C2A21-577B-4F64-91D3-4A8D11631C41}" srcOrd="0" destOrd="0" presId="urn:microsoft.com/office/officeart/2005/8/layout/orgChart1"/>
    <dgm:cxn modelId="{A3B38B25-684E-46CF-8E91-AAA7AF08CC66}" type="presOf" srcId="{17605807-64EB-4D59-BB09-045CAF6C4D3E}" destId="{B835E55D-400C-4CCA-AD5E-4CFF4CFC74C4}" srcOrd="1" destOrd="0" presId="urn:microsoft.com/office/officeart/2005/8/layout/orgChart1"/>
    <dgm:cxn modelId="{9B436B26-693B-4D8C-AADF-892BA41960F5}" type="presOf" srcId="{1CFE0FC0-0608-475D-99F2-0F447CC0DFB2}" destId="{5D0E2220-663E-4557-8248-D9F7AA69E65A}" srcOrd="0" destOrd="0" presId="urn:microsoft.com/office/officeart/2005/8/layout/orgChart1"/>
    <dgm:cxn modelId="{90C20C2B-681A-4026-8F8C-2A454670FF0E}" type="presOf" srcId="{8707CC82-50C9-47F7-9AAE-D58C4FF5B0E1}" destId="{D90E1BC9-A1D8-4D66-80BA-692D5A897F3F}" srcOrd="0" destOrd="0" presId="urn:microsoft.com/office/officeart/2005/8/layout/orgChart1"/>
    <dgm:cxn modelId="{4E9B902F-E9C0-4BE4-AD7A-FDEE077533FD}" type="presOf" srcId="{83488D50-F300-4B0B-B26A-494E5DA050F8}" destId="{EAF1F3B4-C93E-463A-8BE4-7C32092774D9}" srcOrd="0" destOrd="0" presId="urn:microsoft.com/office/officeart/2005/8/layout/orgChart1"/>
    <dgm:cxn modelId="{B1492033-11F6-43BC-A32D-7318DDA53D6B}" srcId="{BD925695-FFAF-4EB1-8933-F9CE655E43B2}" destId="{95A5BE1F-710A-46C8-946A-2A60DA91F199}" srcOrd="0" destOrd="0" parTransId="{7716F65A-C251-4432-888A-1CE7BC8FFF22}" sibTransId="{D084234B-5CE5-4FA6-AC82-CFE99DEA33B1}"/>
    <dgm:cxn modelId="{12ECE833-F77B-48B9-93BE-ABFBB9566C7B}" type="presOf" srcId="{35807D15-B653-4D2D-8914-64DD9C6E54F3}" destId="{184AE3CF-2723-4516-9994-252069337524}" srcOrd="0" destOrd="0" presId="urn:microsoft.com/office/officeart/2005/8/layout/orgChart1"/>
    <dgm:cxn modelId="{4B85CF38-D00E-4405-8107-C59AF6A226F4}" type="presOf" srcId="{66F606DF-649E-4D49-8236-C830CC49552D}" destId="{FA857495-8CE9-4E2C-BFD8-254D532BDC17}" srcOrd="0" destOrd="0" presId="urn:microsoft.com/office/officeart/2005/8/layout/orgChart1"/>
    <dgm:cxn modelId="{12C3113C-563A-45D8-BF69-95787EF86320}" srcId="{20C7B356-7C48-472B-832A-1795F32ABC53}" destId="{F0974E97-1AE2-4842-B9A9-EDD9DC4C696A}" srcOrd="1" destOrd="0" parTransId="{83488D50-F300-4B0B-B26A-494E5DA050F8}" sibTransId="{C95E0EF5-1468-4228-BE86-1C67BF0DE9BA}"/>
    <dgm:cxn modelId="{3764DA3D-3FA5-4C89-86F3-573346FA1134}" srcId="{F0974E97-1AE2-4842-B9A9-EDD9DC4C696A}" destId="{1079D85F-9168-4473-9B9B-BEF93295CD58}" srcOrd="2" destOrd="0" parTransId="{A0AE251F-DF42-4C23-96DD-437F0E4283FB}" sibTransId="{628DA9CB-0C5D-4DB2-BDA6-744DFB683DBB}"/>
    <dgm:cxn modelId="{6D9F163F-6FC8-4B35-9D30-20E21FF97263}" type="presOf" srcId="{C638ACAE-43C9-4A79-85DE-583B6522FCC2}" destId="{AB59987E-F873-44E1-9DC0-2C232F7BB883}" srcOrd="0" destOrd="0" presId="urn:microsoft.com/office/officeart/2005/8/layout/orgChart1"/>
    <dgm:cxn modelId="{5B7E7B41-FC33-451E-A808-10DB7EF6A655}" type="presOf" srcId="{A0AE251F-DF42-4C23-96DD-437F0E4283FB}" destId="{4D2AF436-0BBD-42BB-A381-E450AC711D5B}" srcOrd="0" destOrd="0" presId="urn:microsoft.com/office/officeart/2005/8/layout/orgChart1"/>
    <dgm:cxn modelId="{2491A966-ACF0-4089-99DC-3AA1064BCB82}" type="presOf" srcId="{1CFE0FC0-0608-475D-99F2-0F447CC0DFB2}" destId="{655D2833-D565-4020-A4D8-4B34F0D3CA6A}" srcOrd="1" destOrd="0" presId="urn:microsoft.com/office/officeart/2005/8/layout/orgChart1"/>
    <dgm:cxn modelId="{FF9AF468-6034-42B3-8B81-F00EBAF2B581}" srcId="{69933AF2-C56C-4A5E-9BA4-CF972DFD0AC3}" destId="{9E28009A-5EBF-431B-ACE4-B3D25773A1A9}" srcOrd="3" destOrd="0" parTransId="{6575BAC7-D850-437E-A228-4DE224F8C0DF}" sibTransId="{FEEB5004-3957-4792-9A35-34E1CFE83C22}"/>
    <dgm:cxn modelId="{CB704649-3659-4986-AA32-7A156593FE1C}" type="presOf" srcId="{BD925695-FFAF-4EB1-8933-F9CE655E43B2}" destId="{A8D219C6-F9B2-4B55-91B5-A0ABA8FA5978}" srcOrd="0" destOrd="0" presId="urn:microsoft.com/office/officeart/2005/8/layout/orgChart1"/>
    <dgm:cxn modelId="{0E0BCA70-B5B3-4682-B277-9C82349545B6}" type="presOf" srcId="{6575BAC7-D850-437E-A228-4DE224F8C0DF}" destId="{125F8801-4F3B-40E2-8CBE-C93B4BE708D1}" srcOrd="0" destOrd="0" presId="urn:microsoft.com/office/officeart/2005/8/layout/orgChart1"/>
    <dgm:cxn modelId="{769ADC51-D308-43AA-8587-4D54A9FAD5E0}" type="presOf" srcId="{20C7B356-7C48-472B-832A-1795F32ABC53}" destId="{8BCA6AD0-36F3-4093-8AC8-3D4DF6F0D4FE}" srcOrd="0" destOrd="0" presId="urn:microsoft.com/office/officeart/2005/8/layout/orgChart1"/>
    <dgm:cxn modelId="{745FC555-A04E-4CD2-9475-76A8A00C0262}" srcId="{20C7B356-7C48-472B-832A-1795F32ABC53}" destId="{B86BCF86-5E1C-4B15-BA2C-5D0E6908B532}" srcOrd="2" destOrd="0" parTransId="{C3DD62AC-ABEB-40CC-84B6-5214D6B23852}" sibTransId="{DBF69DC8-0814-41F8-A480-08F59B149043}"/>
    <dgm:cxn modelId="{8867C156-5A58-43D4-9E3C-6B79D482BB8B}" srcId="{F0974E97-1AE2-4842-B9A9-EDD9DC4C696A}" destId="{B832AE82-975A-414A-80FB-861733048427}" srcOrd="3" destOrd="0" parTransId="{89F6C957-F145-443D-86BA-ED7027BFD534}" sibTransId="{1ADD5112-7D48-4D76-94DD-B8E11D452352}"/>
    <dgm:cxn modelId="{6069A577-30E8-4565-AF44-70FD2DF26702}" type="presOf" srcId="{67E23937-641C-4904-B1E1-6EC86ADDE3EA}" destId="{598450D7-2DCB-4F56-9F21-5D8B2E070E5E}" srcOrd="0" destOrd="0" presId="urn:microsoft.com/office/officeart/2005/8/layout/orgChart1"/>
    <dgm:cxn modelId="{02549858-15FF-47F1-954D-BC5D7422444A}" type="presOf" srcId="{66F606DF-649E-4D49-8236-C830CC49552D}" destId="{B991D0C9-E605-43D1-8461-E29853C95042}" srcOrd="1" destOrd="0" presId="urn:microsoft.com/office/officeart/2005/8/layout/orgChart1"/>
    <dgm:cxn modelId="{42DBB079-B300-429F-82B2-C94AF1CD649A}" srcId="{F0974E97-1AE2-4842-B9A9-EDD9DC4C696A}" destId="{E0B77826-B117-4246-B65D-4147F8513748}" srcOrd="0" destOrd="0" parTransId="{35807D15-B653-4D2D-8914-64DD9C6E54F3}" sibTransId="{3DB3C52E-8A98-4E57-BE9B-942D42988D6F}"/>
    <dgm:cxn modelId="{93E7707C-8D4B-448F-8175-63A00A22E6C0}" type="presOf" srcId="{7111AA18-B985-49C0-B85E-37B78878E302}" destId="{63653E69-82B2-4D53-83E9-21E11C0D5D68}" srcOrd="1" destOrd="0" presId="urn:microsoft.com/office/officeart/2005/8/layout/orgChart1"/>
    <dgm:cxn modelId="{9FC9DA87-27D7-45BA-B540-C75A3459484C}" type="presOf" srcId="{17605807-64EB-4D59-BB09-045CAF6C4D3E}" destId="{B319B570-64D2-4C6F-A0A1-CE1CCEA907B0}" srcOrd="0" destOrd="0" presId="urn:microsoft.com/office/officeart/2005/8/layout/orgChart1"/>
    <dgm:cxn modelId="{0B71B28B-ACF2-4859-A8A4-4DEA0D49FB3A}" type="presOf" srcId="{E0B00FE4-F2C0-4AF9-9044-622BC2BD9BDE}" destId="{58BAE0D8-9B0A-43F4-9F45-128F49AD4B84}" srcOrd="1" destOrd="0" presId="urn:microsoft.com/office/officeart/2005/8/layout/orgChart1"/>
    <dgm:cxn modelId="{B987118D-59BA-48E5-878A-C28CC7B3E3B2}" srcId="{BD925695-FFAF-4EB1-8933-F9CE655E43B2}" destId="{1CFE0FC0-0608-475D-99F2-0F447CC0DFB2}" srcOrd="1" destOrd="0" parTransId="{E03C0998-DACC-4C8E-B2FC-85130D962E1F}" sibTransId="{9417A9D0-2E4D-4318-A2D7-F26F9C402DF6}"/>
    <dgm:cxn modelId="{E9727C8E-2983-4D56-B266-42BBB10A340F}" srcId="{F0974E97-1AE2-4842-B9A9-EDD9DC4C696A}" destId="{09C77253-4337-4DC9-8DBB-E31B57518F95}" srcOrd="1" destOrd="0" parTransId="{3C898719-58C1-4D0E-BC62-22E90932D6FA}" sibTransId="{B73C7726-4090-43E1-A817-84AEC85F17B5}"/>
    <dgm:cxn modelId="{BFD00B94-51B5-4480-91F8-06C357B39AC8}" type="presOf" srcId="{9E28009A-5EBF-431B-ACE4-B3D25773A1A9}" destId="{916CD04E-2458-41BB-BB9E-93792081655C}" srcOrd="0" destOrd="0" presId="urn:microsoft.com/office/officeart/2005/8/layout/orgChart1"/>
    <dgm:cxn modelId="{F7CFB594-A044-457F-BE93-A17A1F7101A0}" type="presOf" srcId="{F0974E97-1AE2-4842-B9A9-EDD9DC4C696A}" destId="{B9C57F8B-FEAA-46F9-AB3E-D9031BCF06C4}" srcOrd="0" destOrd="0" presId="urn:microsoft.com/office/officeart/2005/8/layout/orgChart1"/>
    <dgm:cxn modelId="{E46BB295-82FA-4809-9F12-B72D5BA1C34F}" type="presOf" srcId="{69933AF2-C56C-4A5E-9BA4-CF972DFD0AC3}" destId="{C556E32D-F8EE-486B-8988-FA6A0FF07D18}" srcOrd="1" destOrd="0" presId="urn:microsoft.com/office/officeart/2005/8/layout/orgChart1"/>
    <dgm:cxn modelId="{93620F98-045F-4649-A9D5-57C83A3AEA76}" srcId="{20C7B356-7C48-472B-832A-1795F32ABC53}" destId="{69933AF2-C56C-4A5E-9BA4-CF972DFD0AC3}" srcOrd="0" destOrd="0" parTransId="{CFE1EDE1-1D6B-47C7-B1CA-9DED9E8E3276}" sibTransId="{58E1CF91-A81D-42AD-B61D-20D50EE11EF0}"/>
    <dgm:cxn modelId="{2723049B-08B4-48CF-8B2F-BE59E872D3E3}" type="presOf" srcId="{CFE1EDE1-1D6B-47C7-B1CA-9DED9E8E3276}" destId="{75798DF7-E1A8-4ABD-8EED-D87958DDCD11}" srcOrd="0" destOrd="0" presId="urn:microsoft.com/office/officeart/2005/8/layout/orgChart1"/>
    <dgm:cxn modelId="{3FEC2AA1-DD4B-447E-99CF-9DD9916184F9}" type="presOf" srcId="{E0B77826-B117-4246-B65D-4147F8513748}" destId="{7D772DC5-5D2C-47A3-8093-511F6913485F}" srcOrd="0" destOrd="0" presId="urn:microsoft.com/office/officeart/2005/8/layout/orgChart1"/>
    <dgm:cxn modelId="{0A41C7A5-E8AC-4509-A06C-8533876EBA8D}" type="presOf" srcId="{09C77253-4337-4DC9-8DBB-E31B57518F95}" destId="{A8C2E134-076E-450A-956E-F8FC79ADB05C}" srcOrd="1" destOrd="0" presId="urn:microsoft.com/office/officeart/2005/8/layout/orgChart1"/>
    <dgm:cxn modelId="{0233C1A9-9A1B-4601-ADC2-CC6B77EA1C62}" srcId="{69933AF2-C56C-4A5E-9BA4-CF972DFD0AC3}" destId="{66F606DF-649E-4D49-8236-C830CC49552D}" srcOrd="1" destOrd="0" parTransId="{C638ACAE-43C9-4A79-85DE-583B6522FCC2}" sibTransId="{A9F0EF5C-285D-49C7-8E67-4F758AE8E32A}"/>
    <dgm:cxn modelId="{22D85DAE-8935-4115-9F4A-A494B8C3EFFB}" type="presOf" srcId="{95A5BE1F-710A-46C8-946A-2A60DA91F199}" destId="{2873F0E4-98D0-4B36-AF9B-69220C191169}" srcOrd="0" destOrd="0" presId="urn:microsoft.com/office/officeart/2005/8/layout/orgChart1"/>
    <dgm:cxn modelId="{D5DF81AF-8771-4A67-86B1-8AAD3F4E9556}" type="presOf" srcId="{69933AF2-C56C-4A5E-9BA4-CF972DFD0AC3}" destId="{939894E1-26C0-40BA-A881-F97E879D7528}" srcOrd="0" destOrd="0" presId="urn:microsoft.com/office/officeart/2005/8/layout/orgChart1"/>
    <dgm:cxn modelId="{DF2690B1-7751-420A-A6A7-1953A8D8DF65}" type="presOf" srcId="{3C898719-58C1-4D0E-BC62-22E90932D6FA}" destId="{F89C0C57-1260-4F55-8F72-8977933CBB07}" srcOrd="0" destOrd="0" presId="urn:microsoft.com/office/officeart/2005/8/layout/orgChart1"/>
    <dgm:cxn modelId="{6F7D9CB1-E06B-4E50-B435-73AA298C933E}" type="presOf" srcId="{2778C7E1-6CE3-4C64-9647-DD8F05637A82}" destId="{29B8DC0E-9FAF-43EA-84CA-187C96D3BCA6}" srcOrd="0" destOrd="0" presId="urn:microsoft.com/office/officeart/2005/8/layout/orgChart1"/>
    <dgm:cxn modelId="{9E6FDDB4-4D5F-403A-A6BD-DAD95B5F6942}" type="presOf" srcId="{700A77BF-A51D-4D52-A1EA-6A5CA8256276}" destId="{AFBF8A28-A74A-4843-885A-9914FCD899D7}" srcOrd="0" destOrd="0" presId="urn:microsoft.com/office/officeart/2005/8/layout/orgChart1"/>
    <dgm:cxn modelId="{04DDE8B4-F392-4BFF-BEA9-2A8F0DA4A577}" type="presOf" srcId="{67C6ABBD-7475-409B-AC45-C3CD40A0986E}" destId="{62BBBCA7-24B6-4792-94CF-006409EDECF8}" srcOrd="1" destOrd="0" presId="urn:microsoft.com/office/officeart/2005/8/layout/orgChart1"/>
    <dgm:cxn modelId="{1E6FCAB9-995F-4F11-B852-995B9945A67D}" type="presOf" srcId="{67C6ABBD-7475-409B-AC45-C3CD40A0986E}" destId="{0BC19835-1656-45C1-AC4E-831EFB3F71A5}" srcOrd="0" destOrd="0" presId="urn:microsoft.com/office/officeart/2005/8/layout/orgChart1"/>
    <dgm:cxn modelId="{E65C04BA-8BED-4DBB-BC4C-A11B90DE0F36}" type="presOf" srcId="{1079D85F-9168-4473-9B9B-BEF93295CD58}" destId="{ACE02A11-5FA5-4605-9E84-97FF37924F3A}" srcOrd="0" destOrd="0" presId="urn:microsoft.com/office/officeart/2005/8/layout/orgChart1"/>
    <dgm:cxn modelId="{AC7EC2BA-05A3-4F2B-9CF5-CA148EE5CA45}" type="presOf" srcId="{B86BCF86-5E1C-4B15-BA2C-5D0E6908B532}" destId="{F7805FE3-4970-420C-A93F-D58669600346}" srcOrd="0" destOrd="0" presId="urn:microsoft.com/office/officeart/2005/8/layout/orgChart1"/>
    <dgm:cxn modelId="{9441F8BB-BC67-4CFD-81FA-C6342D1DE855}" srcId="{2778C7E1-6CE3-4C64-9647-DD8F05637A82}" destId="{67C6ABBD-7475-409B-AC45-C3CD40A0986E}" srcOrd="0" destOrd="0" parTransId="{8707CC82-50C9-47F7-9AAE-D58C4FF5B0E1}" sibTransId="{0C670A70-6555-40B8-849B-C7D16E8725E5}"/>
    <dgm:cxn modelId="{59730FC3-E155-4F93-AB94-A1C5E76DF967}" type="presOf" srcId="{95A5BE1F-710A-46C8-946A-2A60DA91F199}" destId="{5410CC20-90E7-40DF-A246-1D4D85952534}" srcOrd="1" destOrd="0" presId="urn:microsoft.com/office/officeart/2005/8/layout/orgChart1"/>
    <dgm:cxn modelId="{C9B983C7-D2C1-4D71-A98C-BBA68E1C30A9}" type="presOf" srcId="{B832AE82-975A-414A-80FB-861733048427}" destId="{FECDA624-1125-4052-A675-2EFF20A8D0B3}" srcOrd="1" destOrd="0" presId="urn:microsoft.com/office/officeart/2005/8/layout/orgChart1"/>
    <dgm:cxn modelId="{0CFEBAC8-F139-46D9-A9C6-A82FDAD5B84C}" type="presOf" srcId="{20C7B356-7C48-472B-832A-1795F32ABC53}" destId="{2F8C9234-D388-4E2C-841C-EE28F23B3277}" srcOrd="1" destOrd="0" presId="urn:microsoft.com/office/officeart/2005/8/layout/orgChart1"/>
    <dgm:cxn modelId="{C6DCC3C8-E154-4F99-BE29-11BDB4A80860}" type="presOf" srcId="{1079D85F-9168-4473-9B9B-BEF93295CD58}" destId="{918B10FE-B668-400A-9363-C34BBC2F36F8}" srcOrd="1" destOrd="0" presId="urn:microsoft.com/office/officeart/2005/8/layout/orgChart1"/>
    <dgm:cxn modelId="{5BD2DAD1-B478-4007-AFFF-B4092CB0984D}" type="presOf" srcId="{E0B00FE4-F2C0-4AF9-9044-622BC2BD9BDE}" destId="{09784689-A1BC-4804-842A-712373A1C3CC}" srcOrd="0" destOrd="0" presId="urn:microsoft.com/office/officeart/2005/8/layout/orgChart1"/>
    <dgm:cxn modelId="{06472ED8-B490-4E1A-A5B5-194E0B58FF63}" type="presOf" srcId="{89F6C957-F145-443D-86BA-ED7027BFD534}" destId="{D6C309BF-9C2F-40D2-AFD3-BA215B684E70}" srcOrd="0" destOrd="0" presId="urn:microsoft.com/office/officeart/2005/8/layout/orgChart1"/>
    <dgm:cxn modelId="{DD1B75D8-4618-4108-BDA5-7BA405663E17}" type="presOf" srcId="{E0B77826-B117-4246-B65D-4147F8513748}" destId="{62624C4E-ADEA-4D7C-BFB6-14C1C7D6C32F}" srcOrd="1" destOrd="0" presId="urn:microsoft.com/office/officeart/2005/8/layout/orgChart1"/>
    <dgm:cxn modelId="{38B366DB-66BC-45CA-BD74-357C6C8E284D}" type="presOf" srcId="{B86BCF86-5E1C-4B15-BA2C-5D0E6908B532}" destId="{9036920C-B596-4405-BE27-C7B9D417A525}" srcOrd="1" destOrd="0" presId="urn:microsoft.com/office/officeart/2005/8/layout/orgChart1"/>
    <dgm:cxn modelId="{7FBB7CE7-4771-43C0-A0F6-E97AEBE7364C}" type="presOf" srcId="{F0974E97-1AE2-4842-B9A9-EDD9DC4C696A}" destId="{B946F756-4F9C-412C-BFEB-830412C9491C}" srcOrd="1" destOrd="0" presId="urn:microsoft.com/office/officeart/2005/8/layout/orgChart1"/>
    <dgm:cxn modelId="{754308EA-C439-4E2A-8FC0-D190D3F51A9E}" srcId="{69933AF2-C56C-4A5E-9BA4-CF972DFD0AC3}" destId="{E0B00FE4-F2C0-4AF9-9044-622BC2BD9BDE}" srcOrd="0" destOrd="0" parTransId="{67E23937-641C-4904-B1E1-6EC86ADDE3EA}" sibTransId="{833B4F6B-FE49-452F-A8AD-6F6EF4781920}"/>
    <dgm:cxn modelId="{D3B8DAEC-D149-400F-B33E-50FEF8E12565}" srcId="{20C7B356-7C48-472B-832A-1795F32ABC53}" destId="{2778C7E1-6CE3-4C64-9647-DD8F05637A82}" srcOrd="3" destOrd="0" parTransId="{D640361C-1CC7-4E93-99D0-2B8BF896B79B}" sibTransId="{65AECF3F-9677-41B2-9BD4-314E3D41D371}"/>
    <dgm:cxn modelId="{AAF526EE-C7CE-4BE2-96B4-B37DE82DCFFD}" type="presOf" srcId="{2778C7E1-6CE3-4C64-9647-DD8F05637A82}" destId="{8DA12D80-6A30-4976-B379-DB5775C5C530}" srcOrd="1" destOrd="0" presId="urn:microsoft.com/office/officeart/2005/8/layout/orgChart1"/>
    <dgm:cxn modelId="{B10786EE-D3C6-41FF-82EC-F10E65AE2132}" srcId="{95A5BE1F-710A-46C8-946A-2A60DA91F199}" destId="{20C7B356-7C48-472B-832A-1795F32ABC53}" srcOrd="0" destOrd="0" parTransId="{E309901D-4CD0-401A-B5D1-BC36131FD861}" sibTransId="{8ACC7DF0-99E8-4EDC-A6BA-A7546181D413}"/>
    <dgm:cxn modelId="{E2781AF1-7DC3-46CF-8ED8-D37F454D509D}" type="presOf" srcId="{C3DD62AC-ABEB-40CC-84B6-5214D6B23852}" destId="{82D1959D-BB54-48DF-ADA1-5C1F4D0E3B77}" srcOrd="0" destOrd="0" presId="urn:microsoft.com/office/officeart/2005/8/layout/orgChart1"/>
    <dgm:cxn modelId="{83FC76F4-E663-43C8-96E2-BAEC57F56F10}" srcId="{69933AF2-C56C-4A5E-9BA4-CF972DFD0AC3}" destId="{7111AA18-B985-49C0-B85E-37B78878E302}" srcOrd="2" destOrd="0" parTransId="{700A77BF-A51D-4D52-A1EA-6A5CA8256276}" sibTransId="{A1EA3EF1-1EE3-4C26-B28A-8F4A42E5BE79}"/>
    <dgm:cxn modelId="{159DE6FC-D08B-4AA3-955E-DEF5C0D4B79B}" type="presOf" srcId="{09C77253-4337-4DC9-8DBB-E31B57518F95}" destId="{86D9A26B-D9A9-4EF9-9F74-50897C66EA40}" srcOrd="0" destOrd="0" presId="urn:microsoft.com/office/officeart/2005/8/layout/orgChart1"/>
    <dgm:cxn modelId="{F8DEE320-9F2C-40FD-9238-13275D61227F}" type="presParOf" srcId="{A8D219C6-F9B2-4B55-91B5-A0ABA8FA5978}" destId="{0057C8DB-9F51-4283-9CBF-4141B99E6BC5}" srcOrd="0" destOrd="0" presId="urn:microsoft.com/office/officeart/2005/8/layout/orgChart1"/>
    <dgm:cxn modelId="{4D85A570-5179-483B-B766-34B096C45B91}" type="presParOf" srcId="{0057C8DB-9F51-4283-9CBF-4141B99E6BC5}" destId="{2CEA5BB2-5D1A-48D7-BC14-1ED391A48C03}" srcOrd="0" destOrd="0" presId="urn:microsoft.com/office/officeart/2005/8/layout/orgChart1"/>
    <dgm:cxn modelId="{95F3219B-2844-4477-B377-B18D79F7B183}" type="presParOf" srcId="{2CEA5BB2-5D1A-48D7-BC14-1ED391A48C03}" destId="{2873F0E4-98D0-4B36-AF9B-69220C191169}" srcOrd="0" destOrd="0" presId="urn:microsoft.com/office/officeart/2005/8/layout/orgChart1"/>
    <dgm:cxn modelId="{BA85CC58-CBC2-4B89-9BB0-9B6B7CE035B9}" type="presParOf" srcId="{2CEA5BB2-5D1A-48D7-BC14-1ED391A48C03}" destId="{5410CC20-90E7-40DF-A246-1D4D85952534}" srcOrd="1" destOrd="0" presId="urn:microsoft.com/office/officeart/2005/8/layout/orgChart1"/>
    <dgm:cxn modelId="{FE4F9943-5DBC-4494-92C1-122D848144DD}" type="presParOf" srcId="{0057C8DB-9F51-4283-9CBF-4141B99E6BC5}" destId="{8B4774EE-58F9-418E-9E32-65D05E375EEC}" srcOrd="1" destOrd="0" presId="urn:microsoft.com/office/officeart/2005/8/layout/orgChart1"/>
    <dgm:cxn modelId="{C11C9B91-2FB5-4E71-9580-C5529E9FD3DE}" type="presParOf" srcId="{8B4774EE-58F9-418E-9E32-65D05E375EEC}" destId="{B8281E55-3FF6-4194-B399-137F1F7175F0}" srcOrd="0" destOrd="0" presId="urn:microsoft.com/office/officeart/2005/8/layout/orgChart1"/>
    <dgm:cxn modelId="{7145EDC7-1C7E-4818-B020-039493F8724E}" type="presParOf" srcId="{8B4774EE-58F9-418E-9E32-65D05E375EEC}" destId="{5B9A1E37-2B51-4F3B-A2FE-F360FB2F893A}" srcOrd="1" destOrd="0" presId="urn:microsoft.com/office/officeart/2005/8/layout/orgChart1"/>
    <dgm:cxn modelId="{334244F4-F655-4A27-BA62-4ED73235491C}" type="presParOf" srcId="{5B9A1E37-2B51-4F3B-A2FE-F360FB2F893A}" destId="{4B9451A0-5D1A-4209-B71D-472EA538FE14}" srcOrd="0" destOrd="0" presId="urn:microsoft.com/office/officeart/2005/8/layout/orgChart1"/>
    <dgm:cxn modelId="{A0A9CC85-2667-49F4-B84A-681C3DEB574D}" type="presParOf" srcId="{4B9451A0-5D1A-4209-B71D-472EA538FE14}" destId="{8BCA6AD0-36F3-4093-8AC8-3D4DF6F0D4FE}" srcOrd="0" destOrd="0" presId="urn:microsoft.com/office/officeart/2005/8/layout/orgChart1"/>
    <dgm:cxn modelId="{F82020A4-C25A-4A96-956A-A25233305EC3}" type="presParOf" srcId="{4B9451A0-5D1A-4209-B71D-472EA538FE14}" destId="{2F8C9234-D388-4E2C-841C-EE28F23B3277}" srcOrd="1" destOrd="0" presId="urn:microsoft.com/office/officeart/2005/8/layout/orgChart1"/>
    <dgm:cxn modelId="{BA50806A-B127-4CFE-8084-A1E1C1AF2B4B}" type="presParOf" srcId="{5B9A1E37-2B51-4F3B-A2FE-F360FB2F893A}" destId="{51310C99-D40B-4E8C-8970-286275BDCC62}" srcOrd="1" destOrd="0" presId="urn:microsoft.com/office/officeart/2005/8/layout/orgChart1"/>
    <dgm:cxn modelId="{2F5506DC-F8F5-4401-9570-3826E2C5285E}" type="presParOf" srcId="{51310C99-D40B-4E8C-8970-286275BDCC62}" destId="{75798DF7-E1A8-4ABD-8EED-D87958DDCD11}" srcOrd="0" destOrd="0" presId="urn:microsoft.com/office/officeart/2005/8/layout/orgChart1"/>
    <dgm:cxn modelId="{88A081E1-BCA9-425B-9703-B843B8EB43C9}" type="presParOf" srcId="{51310C99-D40B-4E8C-8970-286275BDCC62}" destId="{A0B7AE68-A82D-42FD-8BB2-ABD37DFAC8C8}" srcOrd="1" destOrd="0" presId="urn:microsoft.com/office/officeart/2005/8/layout/orgChart1"/>
    <dgm:cxn modelId="{20B130FC-CDE4-4CD8-9BB4-1A9D4412245D}" type="presParOf" srcId="{A0B7AE68-A82D-42FD-8BB2-ABD37DFAC8C8}" destId="{31350740-3853-441D-B9D0-543EDDF949A2}" srcOrd="0" destOrd="0" presId="urn:microsoft.com/office/officeart/2005/8/layout/orgChart1"/>
    <dgm:cxn modelId="{EC0F9E3C-8C13-44F9-83EE-36878E229617}" type="presParOf" srcId="{31350740-3853-441D-B9D0-543EDDF949A2}" destId="{939894E1-26C0-40BA-A881-F97E879D7528}" srcOrd="0" destOrd="0" presId="urn:microsoft.com/office/officeart/2005/8/layout/orgChart1"/>
    <dgm:cxn modelId="{CF28D53D-25DE-49BD-8BFE-0B8173359A86}" type="presParOf" srcId="{31350740-3853-441D-B9D0-543EDDF949A2}" destId="{C556E32D-F8EE-486B-8988-FA6A0FF07D18}" srcOrd="1" destOrd="0" presId="urn:microsoft.com/office/officeart/2005/8/layout/orgChart1"/>
    <dgm:cxn modelId="{32A4638E-403B-468E-B326-12EB27F5B57C}" type="presParOf" srcId="{A0B7AE68-A82D-42FD-8BB2-ABD37DFAC8C8}" destId="{2E3BEF12-DBA1-4F7E-845F-23E638394CF0}" srcOrd="1" destOrd="0" presId="urn:microsoft.com/office/officeart/2005/8/layout/orgChart1"/>
    <dgm:cxn modelId="{6D85492D-C612-4D0E-A3C5-70934BF9F728}" type="presParOf" srcId="{2E3BEF12-DBA1-4F7E-845F-23E638394CF0}" destId="{598450D7-2DCB-4F56-9F21-5D8B2E070E5E}" srcOrd="0" destOrd="0" presId="urn:microsoft.com/office/officeart/2005/8/layout/orgChart1"/>
    <dgm:cxn modelId="{198757CC-2900-4118-934B-F146A66D1BF2}" type="presParOf" srcId="{2E3BEF12-DBA1-4F7E-845F-23E638394CF0}" destId="{5168BEAA-B761-44C4-A5C8-7251B7FFF7EA}" srcOrd="1" destOrd="0" presId="urn:microsoft.com/office/officeart/2005/8/layout/orgChart1"/>
    <dgm:cxn modelId="{516592FF-0EBE-41C2-B56F-463B59BCD1D6}" type="presParOf" srcId="{5168BEAA-B761-44C4-A5C8-7251B7FFF7EA}" destId="{67405D31-0D52-453F-AC8F-56FCC88412AE}" srcOrd="0" destOrd="0" presId="urn:microsoft.com/office/officeart/2005/8/layout/orgChart1"/>
    <dgm:cxn modelId="{F8C2671C-1F33-4AF1-BD47-6F11680D8C67}" type="presParOf" srcId="{67405D31-0D52-453F-AC8F-56FCC88412AE}" destId="{09784689-A1BC-4804-842A-712373A1C3CC}" srcOrd="0" destOrd="0" presId="urn:microsoft.com/office/officeart/2005/8/layout/orgChart1"/>
    <dgm:cxn modelId="{CDC57F43-F577-4A8E-9FFA-C3283E5C2628}" type="presParOf" srcId="{67405D31-0D52-453F-AC8F-56FCC88412AE}" destId="{58BAE0D8-9B0A-43F4-9F45-128F49AD4B84}" srcOrd="1" destOrd="0" presId="urn:microsoft.com/office/officeart/2005/8/layout/orgChart1"/>
    <dgm:cxn modelId="{24ED1374-2CB9-4391-A1C8-BF46A19C796A}" type="presParOf" srcId="{5168BEAA-B761-44C4-A5C8-7251B7FFF7EA}" destId="{CFA7D411-78AC-4AE6-BC9F-46193E7F32F7}" srcOrd="1" destOrd="0" presId="urn:microsoft.com/office/officeart/2005/8/layout/orgChart1"/>
    <dgm:cxn modelId="{18A955A5-1EF6-4572-B480-B75B4C10FDC5}" type="presParOf" srcId="{5168BEAA-B761-44C4-A5C8-7251B7FFF7EA}" destId="{94F70550-5AB1-4499-AB79-F0AD8C4A91E9}" srcOrd="2" destOrd="0" presId="urn:microsoft.com/office/officeart/2005/8/layout/orgChart1"/>
    <dgm:cxn modelId="{B37D5F13-9204-4881-8FA0-B75713394ED8}" type="presParOf" srcId="{2E3BEF12-DBA1-4F7E-845F-23E638394CF0}" destId="{AB59987E-F873-44E1-9DC0-2C232F7BB883}" srcOrd="2" destOrd="0" presId="urn:microsoft.com/office/officeart/2005/8/layout/orgChart1"/>
    <dgm:cxn modelId="{F4F054C8-091D-47EA-91F1-0B5F71E73986}" type="presParOf" srcId="{2E3BEF12-DBA1-4F7E-845F-23E638394CF0}" destId="{5F5FEDB6-74A9-4A5D-9011-33F872FD2DC3}" srcOrd="3" destOrd="0" presId="urn:microsoft.com/office/officeart/2005/8/layout/orgChart1"/>
    <dgm:cxn modelId="{0BC0617F-2934-4CD2-A3C8-8D2E7006E43E}" type="presParOf" srcId="{5F5FEDB6-74A9-4A5D-9011-33F872FD2DC3}" destId="{79302F6B-3AA5-4FA6-804F-FECDDA3EFC76}" srcOrd="0" destOrd="0" presId="urn:microsoft.com/office/officeart/2005/8/layout/orgChart1"/>
    <dgm:cxn modelId="{4A616637-3771-43AC-A72C-B2C1D992A111}" type="presParOf" srcId="{79302F6B-3AA5-4FA6-804F-FECDDA3EFC76}" destId="{FA857495-8CE9-4E2C-BFD8-254D532BDC17}" srcOrd="0" destOrd="0" presId="urn:microsoft.com/office/officeart/2005/8/layout/orgChart1"/>
    <dgm:cxn modelId="{84820B02-6590-46B6-8529-B2B202D8D224}" type="presParOf" srcId="{79302F6B-3AA5-4FA6-804F-FECDDA3EFC76}" destId="{B991D0C9-E605-43D1-8461-E29853C95042}" srcOrd="1" destOrd="0" presId="urn:microsoft.com/office/officeart/2005/8/layout/orgChart1"/>
    <dgm:cxn modelId="{3C21B90D-AA54-4625-AE99-7331EC5FFE2B}" type="presParOf" srcId="{5F5FEDB6-74A9-4A5D-9011-33F872FD2DC3}" destId="{0BCC65DE-E2C4-4A13-BBBD-F30B92C0212F}" srcOrd="1" destOrd="0" presId="urn:microsoft.com/office/officeart/2005/8/layout/orgChart1"/>
    <dgm:cxn modelId="{F3F237BA-E16F-4A19-B3E5-381C5865B0C6}" type="presParOf" srcId="{5F5FEDB6-74A9-4A5D-9011-33F872FD2DC3}" destId="{653A4A17-A487-4564-BACE-B98E9B93B5B0}" srcOrd="2" destOrd="0" presId="urn:microsoft.com/office/officeart/2005/8/layout/orgChart1"/>
    <dgm:cxn modelId="{AE8F9D2E-4831-43F0-830D-7DCD9E1AD40B}" type="presParOf" srcId="{2E3BEF12-DBA1-4F7E-845F-23E638394CF0}" destId="{AFBF8A28-A74A-4843-885A-9914FCD899D7}" srcOrd="4" destOrd="0" presId="urn:microsoft.com/office/officeart/2005/8/layout/orgChart1"/>
    <dgm:cxn modelId="{CC37370C-CC26-415F-AFC4-FD85794B5F3E}" type="presParOf" srcId="{2E3BEF12-DBA1-4F7E-845F-23E638394CF0}" destId="{A1895763-FB6B-4F27-B987-69609C2DDC05}" srcOrd="5" destOrd="0" presId="urn:microsoft.com/office/officeart/2005/8/layout/orgChart1"/>
    <dgm:cxn modelId="{A13037F9-0BA6-421B-A6EF-FB45B03A48AE}" type="presParOf" srcId="{A1895763-FB6B-4F27-B987-69609C2DDC05}" destId="{03565A0A-4CCD-487E-8B29-B72F53206F83}" srcOrd="0" destOrd="0" presId="urn:microsoft.com/office/officeart/2005/8/layout/orgChart1"/>
    <dgm:cxn modelId="{353F1A7D-C3DB-49B7-8614-0DDBB93ADD21}" type="presParOf" srcId="{03565A0A-4CCD-487E-8B29-B72F53206F83}" destId="{E1600134-9DB8-45BB-B82B-31C5A5E58155}" srcOrd="0" destOrd="0" presId="urn:microsoft.com/office/officeart/2005/8/layout/orgChart1"/>
    <dgm:cxn modelId="{E75E6F15-E4CB-475B-8C65-D8A39E29682B}" type="presParOf" srcId="{03565A0A-4CCD-487E-8B29-B72F53206F83}" destId="{63653E69-82B2-4D53-83E9-21E11C0D5D68}" srcOrd="1" destOrd="0" presId="urn:microsoft.com/office/officeart/2005/8/layout/orgChart1"/>
    <dgm:cxn modelId="{E42CC0AB-6515-4B3B-8E39-D7B243BF9793}" type="presParOf" srcId="{A1895763-FB6B-4F27-B987-69609C2DDC05}" destId="{9ECD78AF-B820-414E-BE71-D31831422BD5}" srcOrd="1" destOrd="0" presId="urn:microsoft.com/office/officeart/2005/8/layout/orgChart1"/>
    <dgm:cxn modelId="{6B122607-C2F9-4601-A3A0-8C0FBFBD484E}" type="presParOf" srcId="{A1895763-FB6B-4F27-B987-69609C2DDC05}" destId="{20CE14FB-9DDB-449D-8844-17C76F83F263}" srcOrd="2" destOrd="0" presId="urn:microsoft.com/office/officeart/2005/8/layout/orgChart1"/>
    <dgm:cxn modelId="{9513D821-2B04-4EF3-97FC-DE5BAFFC2DE3}" type="presParOf" srcId="{2E3BEF12-DBA1-4F7E-845F-23E638394CF0}" destId="{125F8801-4F3B-40E2-8CBE-C93B4BE708D1}" srcOrd="6" destOrd="0" presId="urn:microsoft.com/office/officeart/2005/8/layout/orgChart1"/>
    <dgm:cxn modelId="{9E41FC4F-14D0-4914-904F-05085D295B82}" type="presParOf" srcId="{2E3BEF12-DBA1-4F7E-845F-23E638394CF0}" destId="{07B00C84-ED5C-4763-A805-346B56FEEEE0}" srcOrd="7" destOrd="0" presId="urn:microsoft.com/office/officeart/2005/8/layout/orgChart1"/>
    <dgm:cxn modelId="{A0FC8E5F-F378-495F-A08D-F7307CDF577B}" type="presParOf" srcId="{07B00C84-ED5C-4763-A805-346B56FEEEE0}" destId="{9E9986A2-FE33-450D-9218-7AE4907E5DAB}" srcOrd="0" destOrd="0" presId="urn:microsoft.com/office/officeart/2005/8/layout/orgChart1"/>
    <dgm:cxn modelId="{F822F7B8-1EF2-4964-BB62-422B2DC7EFFC}" type="presParOf" srcId="{9E9986A2-FE33-450D-9218-7AE4907E5DAB}" destId="{916CD04E-2458-41BB-BB9E-93792081655C}" srcOrd="0" destOrd="0" presId="urn:microsoft.com/office/officeart/2005/8/layout/orgChart1"/>
    <dgm:cxn modelId="{200D8A83-7FDF-4B45-86A5-896DB70F8F0E}" type="presParOf" srcId="{9E9986A2-FE33-450D-9218-7AE4907E5DAB}" destId="{76579EC4-BA69-4244-97FD-EAEC7609FB13}" srcOrd="1" destOrd="0" presId="urn:microsoft.com/office/officeart/2005/8/layout/orgChart1"/>
    <dgm:cxn modelId="{42D16B81-70BF-498E-B93B-3C916CBAF690}" type="presParOf" srcId="{07B00C84-ED5C-4763-A805-346B56FEEEE0}" destId="{D90665F3-25B3-457D-866E-272CF8915F1E}" srcOrd="1" destOrd="0" presId="urn:microsoft.com/office/officeart/2005/8/layout/orgChart1"/>
    <dgm:cxn modelId="{9483925B-0058-4875-B312-C38368D9AF5D}" type="presParOf" srcId="{07B00C84-ED5C-4763-A805-346B56FEEEE0}" destId="{E149BDF6-D60A-410D-811B-5F9C41A4F8D4}" srcOrd="2" destOrd="0" presId="urn:microsoft.com/office/officeart/2005/8/layout/orgChart1"/>
    <dgm:cxn modelId="{7EF09D25-7157-41FA-86EC-7F06D29D4280}" type="presParOf" srcId="{A0B7AE68-A82D-42FD-8BB2-ABD37DFAC8C8}" destId="{95B34E9F-98A7-496B-B451-8D891297E48C}" srcOrd="2" destOrd="0" presId="urn:microsoft.com/office/officeart/2005/8/layout/orgChart1"/>
    <dgm:cxn modelId="{2D1F5EF7-CD83-48D7-955B-687959D769AB}" type="presParOf" srcId="{51310C99-D40B-4E8C-8970-286275BDCC62}" destId="{EAF1F3B4-C93E-463A-8BE4-7C32092774D9}" srcOrd="2" destOrd="0" presId="urn:microsoft.com/office/officeart/2005/8/layout/orgChart1"/>
    <dgm:cxn modelId="{3B8B6054-54AE-477C-889A-793677652CD4}" type="presParOf" srcId="{51310C99-D40B-4E8C-8970-286275BDCC62}" destId="{7FD8B185-485F-4470-ABA6-8CE52F4719AF}" srcOrd="3" destOrd="0" presId="urn:microsoft.com/office/officeart/2005/8/layout/orgChart1"/>
    <dgm:cxn modelId="{97F46C79-2D22-4102-8C74-2255BA52923E}" type="presParOf" srcId="{7FD8B185-485F-4470-ABA6-8CE52F4719AF}" destId="{9EAEFEBF-906D-4AC6-AF26-1D1567A4C0E6}" srcOrd="0" destOrd="0" presId="urn:microsoft.com/office/officeart/2005/8/layout/orgChart1"/>
    <dgm:cxn modelId="{AA737E26-F184-4D4A-85EA-DAE14FF5AE45}" type="presParOf" srcId="{9EAEFEBF-906D-4AC6-AF26-1D1567A4C0E6}" destId="{B9C57F8B-FEAA-46F9-AB3E-D9031BCF06C4}" srcOrd="0" destOrd="0" presId="urn:microsoft.com/office/officeart/2005/8/layout/orgChart1"/>
    <dgm:cxn modelId="{2C86DBCC-EF84-4496-9916-7F6A27ECE25C}" type="presParOf" srcId="{9EAEFEBF-906D-4AC6-AF26-1D1567A4C0E6}" destId="{B946F756-4F9C-412C-BFEB-830412C9491C}" srcOrd="1" destOrd="0" presId="urn:microsoft.com/office/officeart/2005/8/layout/orgChart1"/>
    <dgm:cxn modelId="{AB186EED-448C-4EB1-B4C8-7D1901ED3872}" type="presParOf" srcId="{7FD8B185-485F-4470-ABA6-8CE52F4719AF}" destId="{4213D74E-CF6F-4B3F-8DE5-25159EB3338F}" srcOrd="1" destOrd="0" presId="urn:microsoft.com/office/officeart/2005/8/layout/orgChart1"/>
    <dgm:cxn modelId="{E9A58D0F-53F2-4556-9DE7-2DC18B9A92B0}" type="presParOf" srcId="{4213D74E-CF6F-4B3F-8DE5-25159EB3338F}" destId="{184AE3CF-2723-4516-9994-252069337524}" srcOrd="0" destOrd="0" presId="urn:microsoft.com/office/officeart/2005/8/layout/orgChart1"/>
    <dgm:cxn modelId="{76B2C30C-252A-41B3-84E8-3050ACB40726}" type="presParOf" srcId="{4213D74E-CF6F-4B3F-8DE5-25159EB3338F}" destId="{1F6A7BFB-CD03-4F95-A930-2118FE359126}" srcOrd="1" destOrd="0" presId="urn:microsoft.com/office/officeart/2005/8/layout/orgChart1"/>
    <dgm:cxn modelId="{585817D9-DF3F-4F17-B4EE-A0A93EAE0EF7}" type="presParOf" srcId="{1F6A7BFB-CD03-4F95-A930-2118FE359126}" destId="{907BEAD1-6811-4FF3-8382-6BA31D7C6B2C}" srcOrd="0" destOrd="0" presId="urn:microsoft.com/office/officeart/2005/8/layout/orgChart1"/>
    <dgm:cxn modelId="{D5AE0475-DD6A-420E-B949-6EE7EC95ED78}" type="presParOf" srcId="{907BEAD1-6811-4FF3-8382-6BA31D7C6B2C}" destId="{7D772DC5-5D2C-47A3-8093-511F6913485F}" srcOrd="0" destOrd="0" presId="urn:microsoft.com/office/officeart/2005/8/layout/orgChart1"/>
    <dgm:cxn modelId="{4E1D60EE-CB8A-4303-8F24-1FA0459AF570}" type="presParOf" srcId="{907BEAD1-6811-4FF3-8382-6BA31D7C6B2C}" destId="{62624C4E-ADEA-4D7C-BFB6-14C1C7D6C32F}" srcOrd="1" destOrd="0" presId="urn:microsoft.com/office/officeart/2005/8/layout/orgChart1"/>
    <dgm:cxn modelId="{4EC59315-0256-4AEE-B0F2-800E0FF97B2A}" type="presParOf" srcId="{1F6A7BFB-CD03-4F95-A930-2118FE359126}" destId="{3296060F-63CF-4D15-A6CB-682BEF0FFFF9}" srcOrd="1" destOrd="0" presId="urn:microsoft.com/office/officeart/2005/8/layout/orgChart1"/>
    <dgm:cxn modelId="{12F031DF-69A8-4275-A0B5-9A6813F73DCB}" type="presParOf" srcId="{1F6A7BFB-CD03-4F95-A930-2118FE359126}" destId="{2A0F8E04-3C9F-40F8-BAC5-BE59D222774D}" srcOrd="2" destOrd="0" presId="urn:microsoft.com/office/officeart/2005/8/layout/orgChart1"/>
    <dgm:cxn modelId="{191EAA68-997A-41D7-8CC7-65417480B343}" type="presParOf" srcId="{4213D74E-CF6F-4B3F-8DE5-25159EB3338F}" destId="{F89C0C57-1260-4F55-8F72-8977933CBB07}" srcOrd="2" destOrd="0" presId="urn:microsoft.com/office/officeart/2005/8/layout/orgChart1"/>
    <dgm:cxn modelId="{8F50A96A-F341-4DF4-B286-22C4D152F55B}" type="presParOf" srcId="{4213D74E-CF6F-4B3F-8DE5-25159EB3338F}" destId="{F3FC4999-4008-4A9F-B625-98139C42C428}" srcOrd="3" destOrd="0" presId="urn:microsoft.com/office/officeart/2005/8/layout/orgChart1"/>
    <dgm:cxn modelId="{67D1224D-587C-41A3-B788-623027C3426C}" type="presParOf" srcId="{F3FC4999-4008-4A9F-B625-98139C42C428}" destId="{DF6E7BC1-588D-4241-93A1-24DED49F3EB4}" srcOrd="0" destOrd="0" presId="urn:microsoft.com/office/officeart/2005/8/layout/orgChart1"/>
    <dgm:cxn modelId="{4BEBC829-6DC1-402C-8CCD-2CEBF2DCD6DE}" type="presParOf" srcId="{DF6E7BC1-588D-4241-93A1-24DED49F3EB4}" destId="{86D9A26B-D9A9-4EF9-9F74-50897C66EA40}" srcOrd="0" destOrd="0" presId="urn:microsoft.com/office/officeart/2005/8/layout/orgChart1"/>
    <dgm:cxn modelId="{053EDC91-250A-446D-AD24-5ABA5E714DC2}" type="presParOf" srcId="{DF6E7BC1-588D-4241-93A1-24DED49F3EB4}" destId="{A8C2E134-076E-450A-956E-F8FC79ADB05C}" srcOrd="1" destOrd="0" presId="urn:microsoft.com/office/officeart/2005/8/layout/orgChart1"/>
    <dgm:cxn modelId="{0ADB5C73-DE2B-4CEE-B858-99BDD2E2934E}" type="presParOf" srcId="{F3FC4999-4008-4A9F-B625-98139C42C428}" destId="{A875049B-1F85-49A4-A51C-11C2ADFC3766}" srcOrd="1" destOrd="0" presId="urn:microsoft.com/office/officeart/2005/8/layout/orgChart1"/>
    <dgm:cxn modelId="{660735C5-D2FC-40B9-A1F9-954224356892}" type="presParOf" srcId="{F3FC4999-4008-4A9F-B625-98139C42C428}" destId="{4F51E23B-97A3-4261-B31F-2B7442615B61}" srcOrd="2" destOrd="0" presId="urn:microsoft.com/office/officeart/2005/8/layout/orgChart1"/>
    <dgm:cxn modelId="{EEF208AC-9576-4942-AF00-7A61D480417A}" type="presParOf" srcId="{4213D74E-CF6F-4B3F-8DE5-25159EB3338F}" destId="{4D2AF436-0BBD-42BB-A381-E450AC711D5B}" srcOrd="4" destOrd="0" presId="urn:microsoft.com/office/officeart/2005/8/layout/orgChart1"/>
    <dgm:cxn modelId="{8398A04A-CAC3-4C13-B777-00B42DFF42B3}" type="presParOf" srcId="{4213D74E-CF6F-4B3F-8DE5-25159EB3338F}" destId="{F5F6727F-97F9-48AE-8D17-A3A6D35DBDE7}" srcOrd="5" destOrd="0" presId="urn:microsoft.com/office/officeart/2005/8/layout/orgChart1"/>
    <dgm:cxn modelId="{7F11AD9C-F959-43C0-B2D3-6410B363264A}" type="presParOf" srcId="{F5F6727F-97F9-48AE-8D17-A3A6D35DBDE7}" destId="{4BA5E7E7-8F4E-4C1D-8A31-F5E07E597328}" srcOrd="0" destOrd="0" presId="urn:microsoft.com/office/officeart/2005/8/layout/orgChart1"/>
    <dgm:cxn modelId="{3A8E0974-38AC-413C-A1CA-DCBC1BED66E6}" type="presParOf" srcId="{4BA5E7E7-8F4E-4C1D-8A31-F5E07E597328}" destId="{ACE02A11-5FA5-4605-9E84-97FF37924F3A}" srcOrd="0" destOrd="0" presId="urn:microsoft.com/office/officeart/2005/8/layout/orgChart1"/>
    <dgm:cxn modelId="{EED6BC19-95E5-4C89-AF1B-4B133BDD90DF}" type="presParOf" srcId="{4BA5E7E7-8F4E-4C1D-8A31-F5E07E597328}" destId="{918B10FE-B668-400A-9363-C34BBC2F36F8}" srcOrd="1" destOrd="0" presId="urn:microsoft.com/office/officeart/2005/8/layout/orgChart1"/>
    <dgm:cxn modelId="{936499B8-F5E9-4636-8272-E05619DA7434}" type="presParOf" srcId="{F5F6727F-97F9-48AE-8D17-A3A6D35DBDE7}" destId="{1D5AD10F-ECFE-4787-B91A-41FD6E9AD336}" srcOrd="1" destOrd="0" presId="urn:microsoft.com/office/officeart/2005/8/layout/orgChart1"/>
    <dgm:cxn modelId="{AF614CA1-010F-46B9-A9D4-89B13C1C369B}" type="presParOf" srcId="{F5F6727F-97F9-48AE-8D17-A3A6D35DBDE7}" destId="{654401DB-4053-4F57-AA3B-CA08CACC5C77}" srcOrd="2" destOrd="0" presId="urn:microsoft.com/office/officeart/2005/8/layout/orgChart1"/>
    <dgm:cxn modelId="{B1AE295B-8D70-41CD-8D1E-145C6464B752}" type="presParOf" srcId="{4213D74E-CF6F-4B3F-8DE5-25159EB3338F}" destId="{D6C309BF-9C2F-40D2-AFD3-BA215B684E70}" srcOrd="6" destOrd="0" presId="urn:microsoft.com/office/officeart/2005/8/layout/orgChart1"/>
    <dgm:cxn modelId="{7D7A37FF-821E-4728-896F-5B1D5428A41E}" type="presParOf" srcId="{4213D74E-CF6F-4B3F-8DE5-25159EB3338F}" destId="{6AAF0DBC-3088-4634-A836-40BF1E7A46BF}" srcOrd="7" destOrd="0" presId="urn:microsoft.com/office/officeart/2005/8/layout/orgChart1"/>
    <dgm:cxn modelId="{CD1E9D8D-9115-4440-A1F9-3C4EE42B16C7}" type="presParOf" srcId="{6AAF0DBC-3088-4634-A836-40BF1E7A46BF}" destId="{AD601AF8-FDB5-43CD-9E96-9D60BD902C3A}" srcOrd="0" destOrd="0" presId="urn:microsoft.com/office/officeart/2005/8/layout/orgChart1"/>
    <dgm:cxn modelId="{6AE298DD-1B6C-429A-AB9D-1DC56888AE33}" type="presParOf" srcId="{AD601AF8-FDB5-43CD-9E96-9D60BD902C3A}" destId="{AB8C2A21-577B-4F64-91D3-4A8D11631C41}" srcOrd="0" destOrd="0" presId="urn:microsoft.com/office/officeart/2005/8/layout/orgChart1"/>
    <dgm:cxn modelId="{5FA17C6F-9C1C-4648-936B-2DD98695AEAD}" type="presParOf" srcId="{AD601AF8-FDB5-43CD-9E96-9D60BD902C3A}" destId="{FECDA624-1125-4052-A675-2EFF20A8D0B3}" srcOrd="1" destOrd="0" presId="urn:microsoft.com/office/officeart/2005/8/layout/orgChart1"/>
    <dgm:cxn modelId="{3644CF30-8934-4A82-9EBB-CBB96FF65576}" type="presParOf" srcId="{6AAF0DBC-3088-4634-A836-40BF1E7A46BF}" destId="{C0345DFA-B3E8-42B3-A8E3-D466173D4298}" srcOrd="1" destOrd="0" presId="urn:microsoft.com/office/officeart/2005/8/layout/orgChart1"/>
    <dgm:cxn modelId="{0C4A72C6-A08E-4676-AB91-4229779271F9}" type="presParOf" srcId="{6AAF0DBC-3088-4634-A836-40BF1E7A46BF}" destId="{60D888BD-DD41-418C-A0B9-1F6CA69637F4}" srcOrd="2" destOrd="0" presId="urn:microsoft.com/office/officeart/2005/8/layout/orgChart1"/>
    <dgm:cxn modelId="{7AAED028-E0F1-4D66-84BA-D6D5A94965D6}" type="presParOf" srcId="{7FD8B185-485F-4470-ABA6-8CE52F4719AF}" destId="{28DC3EFB-9845-4BDC-BC7C-5B9E42E43806}" srcOrd="2" destOrd="0" presId="urn:microsoft.com/office/officeart/2005/8/layout/orgChart1"/>
    <dgm:cxn modelId="{A236E40F-2B22-4E17-A480-FB2B481456EB}" type="presParOf" srcId="{51310C99-D40B-4E8C-8970-286275BDCC62}" destId="{82D1959D-BB54-48DF-ADA1-5C1F4D0E3B77}" srcOrd="4" destOrd="0" presId="urn:microsoft.com/office/officeart/2005/8/layout/orgChart1"/>
    <dgm:cxn modelId="{5776BFD6-8D05-4BA5-94E9-1CF0D97EF8B4}" type="presParOf" srcId="{51310C99-D40B-4E8C-8970-286275BDCC62}" destId="{A973B882-A2A1-485F-8C70-C15397E39B80}" srcOrd="5" destOrd="0" presId="urn:microsoft.com/office/officeart/2005/8/layout/orgChart1"/>
    <dgm:cxn modelId="{9EC9B736-FF1E-42E3-BF67-FED3C715269B}" type="presParOf" srcId="{A973B882-A2A1-485F-8C70-C15397E39B80}" destId="{F4161F8F-650B-4A77-8672-FEAC0E573566}" srcOrd="0" destOrd="0" presId="urn:microsoft.com/office/officeart/2005/8/layout/orgChart1"/>
    <dgm:cxn modelId="{A3E9E525-5519-4C77-B07A-747F9241B61D}" type="presParOf" srcId="{F4161F8F-650B-4A77-8672-FEAC0E573566}" destId="{F7805FE3-4970-420C-A93F-D58669600346}" srcOrd="0" destOrd="0" presId="urn:microsoft.com/office/officeart/2005/8/layout/orgChart1"/>
    <dgm:cxn modelId="{9DAF597A-607A-4ED9-B6C7-C023EFBECB0C}" type="presParOf" srcId="{F4161F8F-650B-4A77-8672-FEAC0E573566}" destId="{9036920C-B596-4405-BE27-C7B9D417A525}" srcOrd="1" destOrd="0" presId="urn:microsoft.com/office/officeart/2005/8/layout/orgChart1"/>
    <dgm:cxn modelId="{E6F60D4B-2BB3-434F-BD41-409010AC27ED}" type="presParOf" srcId="{A973B882-A2A1-485F-8C70-C15397E39B80}" destId="{9EC8C9DA-6CCD-46D4-9D44-3C4DBDE4FF30}" srcOrd="1" destOrd="0" presId="urn:microsoft.com/office/officeart/2005/8/layout/orgChart1"/>
    <dgm:cxn modelId="{3061CA95-EA6E-49CF-8161-4F1CB7C9E854}" type="presParOf" srcId="{A973B882-A2A1-485F-8C70-C15397E39B80}" destId="{E41E6616-F84B-49F3-84A5-58653AB7D5AC}" srcOrd="2" destOrd="0" presId="urn:microsoft.com/office/officeart/2005/8/layout/orgChart1"/>
    <dgm:cxn modelId="{7F31E42C-07E4-435E-977B-AB259D9DD006}" type="presParOf" srcId="{51310C99-D40B-4E8C-8970-286275BDCC62}" destId="{F7716E21-C9C5-439B-AF5D-624802AC84B4}" srcOrd="6" destOrd="0" presId="urn:microsoft.com/office/officeart/2005/8/layout/orgChart1"/>
    <dgm:cxn modelId="{5E7DFB72-9D1E-47B3-BF1A-DF9980A3FC89}" type="presParOf" srcId="{51310C99-D40B-4E8C-8970-286275BDCC62}" destId="{2DFEF78B-F4B8-448C-B817-17D4B1C80685}" srcOrd="7" destOrd="0" presId="urn:microsoft.com/office/officeart/2005/8/layout/orgChart1"/>
    <dgm:cxn modelId="{B2E73AEA-489A-4D18-A4FA-569A7A7B80A9}" type="presParOf" srcId="{2DFEF78B-F4B8-448C-B817-17D4B1C80685}" destId="{273CACE8-F6F9-42F8-A890-E4D49B8A92E7}" srcOrd="0" destOrd="0" presId="urn:microsoft.com/office/officeart/2005/8/layout/orgChart1"/>
    <dgm:cxn modelId="{C5EA6FF3-B1D4-44DE-9081-005FE9E683D1}" type="presParOf" srcId="{273CACE8-F6F9-42F8-A890-E4D49B8A92E7}" destId="{29B8DC0E-9FAF-43EA-84CA-187C96D3BCA6}" srcOrd="0" destOrd="0" presId="urn:microsoft.com/office/officeart/2005/8/layout/orgChart1"/>
    <dgm:cxn modelId="{AB9E659C-D097-4120-A6F2-C09485E2DF71}" type="presParOf" srcId="{273CACE8-F6F9-42F8-A890-E4D49B8A92E7}" destId="{8DA12D80-6A30-4976-B379-DB5775C5C530}" srcOrd="1" destOrd="0" presId="urn:microsoft.com/office/officeart/2005/8/layout/orgChart1"/>
    <dgm:cxn modelId="{DF18A3BC-80DE-4727-A2ED-63820A0D1AD8}" type="presParOf" srcId="{2DFEF78B-F4B8-448C-B817-17D4B1C80685}" destId="{3D7B54B9-3C52-4815-A12A-9A156B92755D}" srcOrd="1" destOrd="0" presId="urn:microsoft.com/office/officeart/2005/8/layout/orgChart1"/>
    <dgm:cxn modelId="{2B1F43B7-F15B-45E2-8C66-CD2E050F73A5}" type="presParOf" srcId="{3D7B54B9-3C52-4815-A12A-9A156B92755D}" destId="{D90E1BC9-A1D8-4D66-80BA-692D5A897F3F}" srcOrd="0" destOrd="0" presId="urn:microsoft.com/office/officeart/2005/8/layout/orgChart1"/>
    <dgm:cxn modelId="{CF97E01A-C770-4955-8685-62ABB40C6E8D}" type="presParOf" srcId="{3D7B54B9-3C52-4815-A12A-9A156B92755D}" destId="{FEB5136B-9DEC-41A4-A171-37D55DC8F51B}" srcOrd="1" destOrd="0" presId="urn:microsoft.com/office/officeart/2005/8/layout/orgChart1"/>
    <dgm:cxn modelId="{250B0BF2-8B37-4FA8-A4EF-D23144A6C35D}" type="presParOf" srcId="{FEB5136B-9DEC-41A4-A171-37D55DC8F51B}" destId="{10EAF1E3-555C-4DBF-8B72-E8B862273113}" srcOrd="0" destOrd="0" presId="urn:microsoft.com/office/officeart/2005/8/layout/orgChart1"/>
    <dgm:cxn modelId="{D3C92C57-1AC2-4764-97F7-9DA719C8C7A6}" type="presParOf" srcId="{10EAF1E3-555C-4DBF-8B72-E8B862273113}" destId="{0BC19835-1656-45C1-AC4E-831EFB3F71A5}" srcOrd="0" destOrd="0" presId="urn:microsoft.com/office/officeart/2005/8/layout/orgChart1"/>
    <dgm:cxn modelId="{D5B6BB59-4AA2-4515-A5EB-A01D33AC6424}" type="presParOf" srcId="{10EAF1E3-555C-4DBF-8B72-E8B862273113}" destId="{62BBBCA7-24B6-4792-94CF-006409EDECF8}" srcOrd="1" destOrd="0" presId="urn:microsoft.com/office/officeart/2005/8/layout/orgChart1"/>
    <dgm:cxn modelId="{BA55E048-F4BA-4DB6-B104-A10CDE52CDA7}" type="presParOf" srcId="{FEB5136B-9DEC-41A4-A171-37D55DC8F51B}" destId="{0FA9814E-8DAA-4E06-A0F9-75CA9A1311F9}" srcOrd="1" destOrd="0" presId="urn:microsoft.com/office/officeart/2005/8/layout/orgChart1"/>
    <dgm:cxn modelId="{87E4B18F-F9E8-4FB1-87C6-B04D69EFB840}" type="presParOf" srcId="{FEB5136B-9DEC-41A4-A171-37D55DC8F51B}" destId="{C4DC689E-08F5-471C-84FE-82D812E7C26D}" srcOrd="2" destOrd="0" presId="urn:microsoft.com/office/officeart/2005/8/layout/orgChart1"/>
    <dgm:cxn modelId="{DE138109-0360-40E3-AB04-C5E314054BC3}" type="presParOf" srcId="{2DFEF78B-F4B8-448C-B817-17D4B1C80685}" destId="{8A8896E1-D828-47B0-8B68-FCDE991B6D42}" srcOrd="2" destOrd="0" presId="urn:microsoft.com/office/officeart/2005/8/layout/orgChart1"/>
    <dgm:cxn modelId="{7112A25F-5320-4698-8C6D-19F834281679}" type="presParOf" srcId="{5B9A1E37-2B51-4F3B-A2FE-F360FB2F893A}" destId="{5622BA35-5CFA-4994-A1A5-9121E4FBBCF7}" srcOrd="2" destOrd="0" presId="urn:microsoft.com/office/officeart/2005/8/layout/orgChart1"/>
    <dgm:cxn modelId="{3C48C470-E26F-44D8-8B1C-05605F82F2B7}" type="presParOf" srcId="{0057C8DB-9F51-4283-9CBF-4141B99E6BC5}" destId="{8F6B5B8A-1786-40C3-9434-E2F1AB0707F1}" srcOrd="2" destOrd="0" presId="urn:microsoft.com/office/officeart/2005/8/layout/orgChart1"/>
    <dgm:cxn modelId="{CAE0883F-3557-4AF8-88B1-1C4F7A86A9B7}" type="presParOf" srcId="{A8D219C6-F9B2-4B55-91B5-A0ABA8FA5978}" destId="{655E15BE-4DA6-4F52-AF71-DEF517305B5C}" srcOrd="1" destOrd="0" presId="urn:microsoft.com/office/officeart/2005/8/layout/orgChart1"/>
    <dgm:cxn modelId="{35A30721-06CF-4F03-950D-E3210C01106C}" type="presParOf" srcId="{655E15BE-4DA6-4F52-AF71-DEF517305B5C}" destId="{5AD243C2-B0A7-44F1-9897-B5E214257724}" srcOrd="0" destOrd="0" presId="urn:microsoft.com/office/officeart/2005/8/layout/orgChart1"/>
    <dgm:cxn modelId="{E08DD1A8-54BE-466B-AB37-84024A3D60C5}" type="presParOf" srcId="{5AD243C2-B0A7-44F1-9897-B5E214257724}" destId="{5D0E2220-663E-4557-8248-D9F7AA69E65A}" srcOrd="0" destOrd="0" presId="urn:microsoft.com/office/officeart/2005/8/layout/orgChart1"/>
    <dgm:cxn modelId="{9E64CE9D-DDD0-46AB-847B-28D3C0365AAA}" type="presParOf" srcId="{5AD243C2-B0A7-44F1-9897-B5E214257724}" destId="{655D2833-D565-4020-A4D8-4B34F0D3CA6A}" srcOrd="1" destOrd="0" presId="urn:microsoft.com/office/officeart/2005/8/layout/orgChart1"/>
    <dgm:cxn modelId="{FA5AD177-2E55-4FAE-A0E1-6FD706185D89}" type="presParOf" srcId="{655E15BE-4DA6-4F52-AF71-DEF517305B5C}" destId="{BE531965-13BA-4223-9431-10ABB21FB0AD}" srcOrd="1" destOrd="0" presId="urn:microsoft.com/office/officeart/2005/8/layout/orgChart1"/>
    <dgm:cxn modelId="{1C289F0D-F6A0-41E2-8324-408EE580EA3E}" type="presParOf" srcId="{655E15BE-4DA6-4F52-AF71-DEF517305B5C}" destId="{86BDE5D7-7149-45D9-A172-FB0032193C9D}" srcOrd="2" destOrd="0" presId="urn:microsoft.com/office/officeart/2005/8/layout/orgChart1"/>
    <dgm:cxn modelId="{E152EC01-F33B-46C4-BA61-CBC535CE7380}" type="presParOf" srcId="{A8D219C6-F9B2-4B55-91B5-A0ABA8FA5978}" destId="{A203584C-29E0-48C3-8229-00117FE0C6A0}" srcOrd="2" destOrd="0" presId="urn:microsoft.com/office/officeart/2005/8/layout/orgChart1"/>
    <dgm:cxn modelId="{3154453B-980C-47B1-8EA4-0D49F9CD826B}" type="presParOf" srcId="{A203584C-29E0-48C3-8229-00117FE0C6A0}" destId="{92DDA71A-DFA8-4223-AE5D-D38D18A46A84}" srcOrd="0" destOrd="0" presId="urn:microsoft.com/office/officeart/2005/8/layout/orgChart1"/>
    <dgm:cxn modelId="{8D33F24E-3A6B-4A87-B43E-4D5079883A47}" type="presParOf" srcId="{92DDA71A-DFA8-4223-AE5D-D38D18A46A84}" destId="{B319B570-64D2-4C6F-A0A1-CE1CCEA907B0}" srcOrd="0" destOrd="0" presId="urn:microsoft.com/office/officeart/2005/8/layout/orgChart1"/>
    <dgm:cxn modelId="{2B543AEB-5C52-4C78-9BB8-96166501E4D7}" type="presParOf" srcId="{92DDA71A-DFA8-4223-AE5D-D38D18A46A84}" destId="{B835E55D-400C-4CCA-AD5E-4CFF4CFC74C4}" srcOrd="1" destOrd="0" presId="urn:microsoft.com/office/officeart/2005/8/layout/orgChart1"/>
    <dgm:cxn modelId="{345F66E7-FBE8-450A-B3E7-4915530E3A0E}" type="presParOf" srcId="{A203584C-29E0-48C3-8229-00117FE0C6A0}" destId="{33D557FC-6A17-4958-BC1F-CE773519CD2F}" srcOrd="1" destOrd="0" presId="urn:microsoft.com/office/officeart/2005/8/layout/orgChart1"/>
    <dgm:cxn modelId="{68B12BA1-257D-4A5A-B178-1CFCA33C418F}" type="presParOf" srcId="{A203584C-29E0-48C3-8229-00117FE0C6A0}" destId="{F225A8F1-0237-40C3-A430-6DE258950E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E1BC9-A1D8-4D66-80BA-692D5A897F3F}">
      <dsp:nvSpPr>
        <dsp:cNvPr id="0" name=""/>
        <dsp:cNvSpPr/>
      </dsp:nvSpPr>
      <dsp:spPr>
        <a:xfrm>
          <a:off x="6202817" y="2070045"/>
          <a:ext cx="161528" cy="495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5354"/>
              </a:lnTo>
              <a:lnTo>
                <a:pt x="161528" y="495354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16E21-C9C5-439B-AF5D-624802AC84B4}">
      <dsp:nvSpPr>
        <dsp:cNvPr id="0" name=""/>
        <dsp:cNvSpPr/>
      </dsp:nvSpPr>
      <dsp:spPr>
        <a:xfrm>
          <a:off x="4679063" y="1305476"/>
          <a:ext cx="1954496" cy="226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070"/>
              </a:lnTo>
              <a:lnTo>
                <a:pt x="1954496" y="113070"/>
              </a:lnTo>
              <a:lnTo>
                <a:pt x="1954496" y="22614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D1959D-BB54-48DF-ADA1-5C1F4D0E3B77}">
      <dsp:nvSpPr>
        <dsp:cNvPr id="0" name=""/>
        <dsp:cNvSpPr/>
      </dsp:nvSpPr>
      <dsp:spPr>
        <a:xfrm>
          <a:off x="4679063" y="1305476"/>
          <a:ext cx="651498" cy="226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070"/>
              </a:lnTo>
              <a:lnTo>
                <a:pt x="651498" y="113070"/>
              </a:lnTo>
              <a:lnTo>
                <a:pt x="651498" y="22614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C309BF-9C2F-40D2-AFD3-BA215B684E70}">
      <dsp:nvSpPr>
        <dsp:cNvPr id="0" name=""/>
        <dsp:cNvSpPr/>
      </dsp:nvSpPr>
      <dsp:spPr>
        <a:xfrm>
          <a:off x="3596821" y="2070045"/>
          <a:ext cx="161528" cy="2789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9061"/>
              </a:lnTo>
              <a:lnTo>
                <a:pt x="161528" y="2789061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AF436-0BBD-42BB-A381-E450AC711D5B}">
      <dsp:nvSpPr>
        <dsp:cNvPr id="0" name=""/>
        <dsp:cNvSpPr/>
      </dsp:nvSpPr>
      <dsp:spPr>
        <a:xfrm>
          <a:off x="3596821" y="2070045"/>
          <a:ext cx="161528" cy="2024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4492"/>
              </a:lnTo>
              <a:lnTo>
                <a:pt x="161528" y="202449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9C0C57-1260-4F55-8F72-8977933CBB07}">
      <dsp:nvSpPr>
        <dsp:cNvPr id="0" name=""/>
        <dsp:cNvSpPr/>
      </dsp:nvSpPr>
      <dsp:spPr>
        <a:xfrm>
          <a:off x="3596821" y="2070045"/>
          <a:ext cx="161528" cy="1259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923"/>
              </a:lnTo>
              <a:lnTo>
                <a:pt x="161528" y="1259923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4AE3CF-2723-4516-9994-252069337524}">
      <dsp:nvSpPr>
        <dsp:cNvPr id="0" name=""/>
        <dsp:cNvSpPr/>
      </dsp:nvSpPr>
      <dsp:spPr>
        <a:xfrm>
          <a:off x="3596821" y="2070045"/>
          <a:ext cx="161528" cy="495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5354"/>
              </a:lnTo>
              <a:lnTo>
                <a:pt x="161528" y="495354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F1F3B4-C93E-463A-8BE4-7C32092774D9}">
      <dsp:nvSpPr>
        <dsp:cNvPr id="0" name=""/>
        <dsp:cNvSpPr/>
      </dsp:nvSpPr>
      <dsp:spPr>
        <a:xfrm>
          <a:off x="4027564" y="1305476"/>
          <a:ext cx="651498" cy="226140"/>
        </a:xfrm>
        <a:custGeom>
          <a:avLst/>
          <a:gdLst/>
          <a:ahLst/>
          <a:cxnLst/>
          <a:rect l="0" t="0" r="0" b="0"/>
          <a:pathLst>
            <a:path>
              <a:moveTo>
                <a:pt x="651498" y="0"/>
              </a:moveTo>
              <a:lnTo>
                <a:pt x="651498" y="113070"/>
              </a:lnTo>
              <a:lnTo>
                <a:pt x="0" y="113070"/>
              </a:lnTo>
              <a:lnTo>
                <a:pt x="0" y="22614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F8801-4F3B-40E2-8CBE-C93B4BE708D1}">
      <dsp:nvSpPr>
        <dsp:cNvPr id="0" name=""/>
        <dsp:cNvSpPr/>
      </dsp:nvSpPr>
      <dsp:spPr>
        <a:xfrm>
          <a:off x="2293823" y="2070045"/>
          <a:ext cx="161528" cy="2789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9061"/>
              </a:lnTo>
              <a:lnTo>
                <a:pt x="161528" y="2789061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F8A28-A74A-4843-885A-9914FCD899D7}">
      <dsp:nvSpPr>
        <dsp:cNvPr id="0" name=""/>
        <dsp:cNvSpPr/>
      </dsp:nvSpPr>
      <dsp:spPr>
        <a:xfrm>
          <a:off x="2293823" y="2070045"/>
          <a:ext cx="161528" cy="2024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4492"/>
              </a:lnTo>
              <a:lnTo>
                <a:pt x="161528" y="202449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59987E-F873-44E1-9DC0-2C232F7BB883}">
      <dsp:nvSpPr>
        <dsp:cNvPr id="0" name=""/>
        <dsp:cNvSpPr/>
      </dsp:nvSpPr>
      <dsp:spPr>
        <a:xfrm>
          <a:off x="2293823" y="2070045"/>
          <a:ext cx="161528" cy="1259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923"/>
              </a:lnTo>
              <a:lnTo>
                <a:pt x="161528" y="1259923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450D7-2DCB-4F56-9F21-5D8B2E070E5E}">
      <dsp:nvSpPr>
        <dsp:cNvPr id="0" name=""/>
        <dsp:cNvSpPr/>
      </dsp:nvSpPr>
      <dsp:spPr>
        <a:xfrm>
          <a:off x="2293823" y="2070045"/>
          <a:ext cx="161528" cy="495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5354"/>
              </a:lnTo>
              <a:lnTo>
                <a:pt x="161528" y="495354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798DF7-E1A8-4ABD-8EED-D87958DDCD11}">
      <dsp:nvSpPr>
        <dsp:cNvPr id="0" name=""/>
        <dsp:cNvSpPr/>
      </dsp:nvSpPr>
      <dsp:spPr>
        <a:xfrm>
          <a:off x="2724566" y="1305476"/>
          <a:ext cx="1954496" cy="226140"/>
        </a:xfrm>
        <a:custGeom>
          <a:avLst/>
          <a:gdLst/>
          <a:ahLst/>
          <a:cxnLst/>
          <a:rect l="0" t="0" r="0" b="0"/>
          <a:pathLst>
            <a:path>
              <a:moveTo>
                <a:pt x="1954496" y="0"/>
              </a:moveTo>
              <a:lnTo>
                <a:pt x="1954496" y="113070"/>
              </a:lnTo>
              <a:lnTo>
                <a:pt x="0" y="113070"/>
              </a:lnTo>
              <a:lnTo>
                <a:pt x="0" y="22614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281E55-3FF6-4194-B399-137F1F7175F0}">
      <dsp:nvSpPr>
        <dsp:cNvPr id="0" name=""/>
        <dsp:cNvSpPr/>
      </dsp:nvSpPr>
      <dsp:spPr>
        <a:xfrm>
          <a:off x="4633343" y="540907"/>
          <a:ext cx="91440" cy="226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614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3F0E4-98D0-4B36-AF9B-69220C191169}">
      <dsp:nvSpPr>
        <dsp:cNvPr id="0" name=""/>
        <dsp:cNvSpPr/>
      </dsp:nvSpPr>
      <dsp:spPr>
        <a:xfrm>
          <a:off x="4140634" y="2478"/>
          <a:ext cx="1076857" cy="538428"/>
        </a:xfrm>
        <a:prstGeom prst="rect">
          <a:avLst/>
        </a:prstGeom>
        <a:solidFill>
          <a:srgbClr val="AC71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Генеральный  директор</a:t>
          </a:r>
        </a:p>
      </dsp:txBody>
      <dsp:txXfrm>
        <a:off x="4140634" y="2478"/>
        <a:ext cx="1076857" cy="538428"/>
      </dsp:txXfrm>
    </dsp:sp>
    <dsp:sp modelId="{8BCA6AD0-36F3-4093-8AC8-3D4DF6F0D4FE}">
      <dsp:nvSpPr>
        <dsp:cNvPr id="0" name=""/>
        <dsp:cNvSpPr/>
      </dsp:nvSpPr>
      <dsp:spPr>
        <a:xfrm>
          <a:off x="4140634" y="767047"/>
          <a:ext cx="1076857" cy="538428"/>
        </a:xfrm>
        <a:prstGeom prst="rect">
          <a:avLst/>
        </a:prstGeom>
        <a:solidFill>
          <a:srgbClr val="7F7F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Директор ДЦ</a:t>
          </a:r>
        </a:p>
      </dsp:txBody>
      <dsp:txXfrm>
        <a:off x="4140634" y="767047"/>
        <a:ext cx="1076857" cy="538428"/>
      </dsp:txXfrm>
    </dsp:sp>
    <dsp:sp modelId="{939894E1-26C0-40BA-A881-F97E879D7528}">
      <dsp:nvSpPr>
        <dsp:cNvPr id="0" name=""/>
        <dsp:cNvSpPr/>
      </dsp:nvSpPr>
      <dsp:spPr>
        <a:xfrm>
          <a:off x="2186137" y="1531616"/>
          <a:ext cx="1076857" cy="538428"/>
        </a:xfrm>
        <a:prstGeom prst="rect">
          <a:avLst/>
        </a:prstGeom>
        <a:solidFill>
          <a:srgbClr val="7F7F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Директор по продажам</a:t>
          </a:r>
        </a:p>
      </dsp:txBody>
      <dsp:txXfrm>
        <a:off x="2186137" y="1531616"/>
        <a:ext cx="1076857" cy="538428"/>
      </dsp:txXfrm>
    </dsp:sp>
    <dsp:sp modelId="{09784689-A1BC-4804-842A-712373A1C3CC}">
      <dsp:nvSpPr>
        <dsp:cNvPr id="0" name=""/>
        <dsp:cNvSpPr/>
      </dsp:nvSpPr>
      <dsp:spPr>
        <a:xfrm>
          <a:off x="2455352" y="2296185"/>
          <a:ext cx="1076857" cy="538428"/>
        </a:xfrm>
        <a:prstGeom prst="rect">
          <a:avLst/>
        </a:prstGeom>
        <a:solidFill>
          <a:srgbClr val="7F7F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Старший продавец</a:t>
          </a:r>
        </a:p>
      </dsp:txBody>
      <dsp:txXfrm>
        <a:off x="2455352" y="2296185"/>
        <a:ext cx="1076857" cy="538428"/>
      </dsp:txXfrm>
    </dsp:sp>
    <dsp:sp modelId="{FA857495-8CE9-4E2C-BFD8-254D532BDC17}">
      <dsp:nvSpPr>
        <dsp:cNvPr id="0" name=""/>
        <dsp:cNvSpPr/>
      </dsp:nvSpPr>
      <dsp:spPr>
        <a:xfrm>
          <a:off x="2455352" y="3060754"/>
          <a:ext cx="1076857" cy="538428"/>
        </a:xfrm>
        <a:prstGeom prst="rect">
          <a:avLst/>
        </a:prstGeom>
        <a:solidFill>
          <a:srgbClr val="7F7F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Продавец</a:t>
          </a:r>
        </a:p>
      </dsp:txBody>
      <dsp:txXfrm>
        <a:off x="2455352" y="3060754"/>
        <a:ext cx="1076857" cy="538428"/>
      </dsp:txXfrm>
    </dsp:sp>
    <dsp:sp modelId="{E1600134-9DB8-45BB-B82B-31C5A5E58155}">
      <dsp:nvSpPr>
        <dsp:cNvPr id="0" name=""/>
        <dsp:cNvSpPr/>
      </dsp:nvSpPr>
      <dsp:spPr>
        <a:xfrm>
          <a:off x="2455352" y="3825323"/>
          <a:ext cx="1076857" cy="538428"/>
        </a:xfrm>
        <a:prstGeom prst="rect">
          <a:avLst/>
        </a:prstGeom>
        <a:solidFill>
          <a:srgbClr val="7F7F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Продавец</a:t>
          </a:r>
        </a:p>
      </dsp:txBody>
      <dsp:txXfrm>
        <a:off x="2455352" y="3825323"/>
        <a:ext cx="1076857" cy="538428"/>
      </dsp:txXfrm>
    </dsp:sp>
    <dsp:sp modelId="{916CD04E-2458-41BB-BB9E-93792081655C}">
      <dsp:nvSpPr>
        <dsp:cNvPr id="0" name=""/>
        <dsp:cNvSpPr/>
      </dsp:nvSpPr>
      <dsp:spPr>
        <a:xfrm>
          <a:off x="2455352" y="4589892"/>
          <a:ext cx="1076857" cy="538428"/>
        </a:xfrm>
        <a:prstGeom prst="rect">
          <a:avLst/>
        </a:prstGeom>
        <a:solidFill>
          <a:srgbClr val="AC71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Логист</a:t>
          </a:r>
        </a:p>
      </dsp:txBody>
      <dsp:txXfrm>
        <a:off x="2455352" y="4589892"/>
        <a:ext cx="1076857" cy="538428"/>
      </dsp:txXfrm>
    </dsp:sp>
    <dsp:sp modelId="{B9C57F8B-FEAA-46F9-AB3E-D9031BCF06C4}">
      <dsp:nvSpPr>
        <dsp:cNvPr id="0" name=""/>
        <dsp:cNvSpPr/>
      </dsp:nvSpPr>
      <dsp:spPr>
        <a:xfrm>
          <a:off x="3489135" y="1531616"/>
          <a:ext cx="1076857" cy="538428"/>
        </a:xfrm>
        <a:prstGeom prst="rect">
          <a:avLst/>
        </a:prstGeom>
        <a:solidFill>
          <a:srgbClr val="7F7F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Директор по сервису</a:t>
          </a:r>
        </a:p>
      </dsp:txBody>
      <dsp:txXfrm>
        <a:off x="3489135" y="1531616"/>
        <a:ext cx="1076857" cy="538428"/>
      </dsp:txXfrm>
    </dsp:sp>
    <dsp:sp modelId="{7D772DC5-5D2C-47A3-8093-511F6913485F}">
      <dsp:nvSpPr>
        <dsp:cNvPr id="0" name=""/>
        <dsp:cNvSpPr/>
      </dsp:nvSpPr>
      <dsp:spPr>
        <a:xfrm>
          <a:off x="3758350" y="2296185"/>
          <a:ext cx="1076857" cy="538428"/>
        </a:xfrm>
        <a:prstGeom prst="rect">
          <a:avLst/>
        </a:prstGeom>
        <a:solidFill>
          <a:srgbClr val="7F7F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Тренер</a:t>
          </a:r>
        </a:p>
      </dsp:txBody>
      <dsp:txXfrm>
        <a:off x="3758350" y="2296185"/>
        <a:ext cx="1076857" cy="538428"/>
      </dsp:txXfrm>
    </dsp:sp>
    <dsp:sp modelId="{86D9A26B-D9A9-4EF9-9F74-50897C66EA40}">
      <dsp:nvSpPr>
        <dsp:cNvPr id="0" name=""/>
        <dsp:cNvSpPr/>
      </dsp:nvSpPr>
      <dsp:spPr>
        <a:xfrm>
          <a:off x="3758350" y="3060754"/>
          <a:ext cx="1076857" cy="538428"/>
        </a:xfrm>
        <a:prstGeom prst="rect">
          <a:avLst/>
        </a:prstGeom>
        <a:solidFill>
          <a:srgbClr val="7F7F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Мастер-консультант</a:t>
          </a:r>
        </a:p>
      </dsp:txBody>
      <dsp:txXfrm>
        <a:off x="3758350" y="3060754"/>
        <a:ext cx="1076857" cy="538428"/>
      </dsp:txXfrm>
    </dsp:sp>
    <dsp:sp modelId="{ACE02A11-5FA5-4605-9E84-97FF37924F3A}">
      <dsp:nvSpPr>
        <dsp:cNvPr id="0" name=""/>
        <dsp:cNvSpPr/>
      </dsp:nvSpPr>
      <dsp:spPr>
        <a:xfrm>
          <a:off x="3758350" y="3825323"/>
          <a:ext cx="1076857" cy="538428"/>
        </a:xfrm>
        <a:prstGeom prst="rect">
          <a:avLst/>
        </a:prstGeom>
        <a:solidFill>
          <a:srgbClr val="7F7F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Механик</a:t>
          </a:r>
        </a:p>
      </dsp:txBody>
      <dsp:txXfrm>
        <a:off x="3758350" y="3825323"/>
        <a:ext cx="1076857" cy="538428"/>
      </dsp:txXfrm>
    </dsp:sp>
    <dsp:sp modelId="{AB8C2A21-577B-4F64-91D3-4A8D11631C41}">
      <dsp:nvSpPr>
        <dsp:cNvPr id="0" name=""/>
        <dsp:cNvSpPr/>
      </dsp:nvSpPr>
      <dsp:spPr>
        <a:xfrm>
          <a:off x="3758350" y="4589892"/>
          <a:ext cx="1076857" cy="538428"/>
        </a:xfrm>
        <a:prstGeom prst="rect">
          <a:avLst/>
        </a:prstGeom>
        <a:solidFill>
          <a:srgbClr val="7F7F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Механик</a:t>
          </a:r>
        </a:p>
      </dsp:txBody>
      <dsp:txXfrm>
        <a:off x="3758350" y="4589892"/>
        <a:ext cx="1076857" cy="538428"/>
      </dsp:txXfrm>
    </dsp:sp>
    <dsp:sp modelId="{F7805FE3-4970-420C-A93F-D58669600346}">
      <dsp:nvSpPr>
        <dsp:cNvPr id="0" name=""/>
        <dsp:cNvSpPr/>
      </dsp:nvSpPr>
      <dsp:spPr>
        <a:xfrm>
          <a:off x="4792133" y="1531616"/>
          <a:ext cx="1076857" cy="538428"/>
        </a:xfrm>
        <a:prstGeom prst="rect">
          <a:avLst/>
        </a:prstGeom>
        <a:solidFill>
          <a:srgbClr val="7F7F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Маркетолог</a:t>
          </a:r>
        </a:p>
      </dsp:txBody>
      <dsp:txXfrm>
        <a:off x="4792133" y="1531616"/>
        <a:ext cx="1076857" cy="538428"/>
      </dsp:txXfrm>
    </dsp:sp>
    <dsp:sp modelId="{29B8DC0E-9FAF-43EA-84CA-187C96D3BCA6}">
      <dsp:nvSpPr>
        <dsp:cNvPr id="0" name=""/>
        <dsp:cNvSpPr/>
      </dsp:nvSpPr>
      <dsp:spPr>
        <a:xfrm>
          <a:off x="6095131" y="1531616"/>
          <a:ext cx="1076857" cy="538428"/>
        </a:xfrm>
        <a:prstGeom prst="rect">
          <a:avLst/>
        </a:prstGeom>
        <a:solidFill>
          <a:srgbClr val="7F7F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Главный бухгалтер</a:t>
          </a:r>
        </a:p>
      </dsp:txBody>
      <dsp:txXfrm>
        <a:off x="6095131" y="1531616"/>
        <a:ext cx="1076857" cy="538428"/>
      </dsp:txXfrm>
    </dsp:sp>
    <dsp:sp modelId="{0BC19835-1656-45C1-AC4E-831EFB3F71A5}">
      <dsp:nvSpPr>
        <dsp:cNvPr id="0" name=""/>
        <dsp:cNvSpPr/>
      </dsp:nvSpPr>
      <dsp:spPr>
        <a:xfrm>
          <a:off x="6364345" y="2296185"/>
          <a:ext cx="1076857" cy="538428"/>
        </a:xfrm>
        <a:prstGeom prst="rect">
          <a:avLst/>
        </a:prstGeom>
        <a:solidFill>
          <a:srgbClr val="7F7F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Бухгалтер</a:t>
          </a:r>
        </a:p>
      </dsp:txBody>
      <dsp:txXfrm>
        <a:off x="6364345" y="2296185"/>
        <a:ext cx="1076857" cy="538428"/>
      </dsp:txXfrm>
    </dsp:sp>
    <dsp:sp modelId="{5D0E2220-663E-4557-8248-D9F7AA69E65A}">
      <dsp:nvSpPr>
        <dsp:cNvPr id="0" name=""/>
        <dsp:cNvSpPr/>
      </dsp:nvSpPr>
      <dsp:spPr>
        <a:xfrm>
          <a:off x="8468159" y="144613"/>
          <a:ext cx="1904519" cy="538428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Выделенный персонал </a:t>
          </a:r>
          <a:r>
            <a:rPr lang="en-US" sz="13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Belgee</a:t>
          </a:r>
          <a:endParaRPr lang="ru-RU" sz="13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8468159" y="144613"/>
        <a:ext cx="1904519" cy="538428"/>
      </dsp:txXfrm>
    </dsp:sp>
    <dsp:sp modelId="{B319B570-64D2-4C6F-A0A1-CE1CCEA907B0}">
      <dsp:nvSpPr>
        <dsp:cNvPr id="0" name=""/>
        <dsp:cNvSpPr/>
      </dsp:nvSpPr>
      <dsp:spPr>
        <a:xfrm>
          <a:off x="8470281" y="778645"/>
          <a:ext cx="1904519" cy="538428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Совмещение с другими брендами</a:t>
          </a:r>
        </a:p>
      </dsp:txBody>
      <dsp:txXfrm>
        <a:off x="8470281" y="778645"/>
        <a:ext cx="1904519" cy="538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F2CF2-C9B5-42CA-AC4A-C4ED2BDA4AF2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86A11-FF6C-4D1E-9BAF-33DDFB7B8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23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92104" y="4346196"/>
            <a:ext cx="5536828" cy="4117448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endParaRPr/>
          </a:p>
        </p:txBody>
      </p:sp>
      <p:sp>
        <p:nvSpPr>
          <p:cNvPr id="199" name="Google Shape;1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85800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7C9D-4AEF-4388-90C8-5C0090F874CF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A9DA-14AD-4BAD-97FE-A680E7F8A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89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7C9D-4AEF-4388-90C8-5C0090F874CF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A9DA-14AD-4BAD-97FE-A680E7F8A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8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7C9D-4AEF-4388-90C8-5C0090F874CF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A9DA-14AD-4BAD-97FE-A680E7F8A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09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Заглавный слайд_Title Slide"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D118E-7A08-668F-2D5D-92D8AC5BBD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0000" y="6141915"/>
            <a:ext cx="6744184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Дата (</a:t>
            </a:r>
            <a:r>
              <a:rPr lang="ru-RU" dirty="0" err="1"/>
              <a:t>Arial</a:t>
            </a:r>
            <a:r>
              <a:rPr lang="ru-RU" dirty="0"/>
              <a:t> </a:t>
            </a:r>
            <a:r>
              <a:rPr lang="ru-RU" dirty="0" err="1"/>
              <a:t>Bold</a:t>
            </a:r>
            <a:r>
              <a:rPr lang="ru-RU" dirty="0"/>
              <a:t>, 18пт, </a:t>
            </a:r>
            <a:r>
              <a:rPr lang="ru-RU" dirty="0" err="1"/>
              <a:t>white</a:t>
            </a:r>
            <a:r>
              <a:rPr lang="ru-RU" dirty="0"/>
              <a:t>) </a:t>
            </a:r>
            <a:endParaRPr lang="x-none" sz="1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59216-82CE-EEE0-32F4-11EA3CE06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999" y="5600211"/>
            <a:ext cx="67441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департамента (</a:t>
            </a:r>
            <a:r>
              <a:rPr lang="en-GB" dirty="0"/>
              <a:t>Arial Bold</a:t>
            </a:r>
            <a:r>
              <a:rPr lang="ru-RU" dirty="0"/>
              <a:t>, 18пт, </a:t>
            </a:r>
            <a:r>
              <a:rPr lang="en-GB" dirty="0"/>
              <a:t>white</a:t>
            </a:r>
            <a:r>
              <a:rPr lang="ru-RU" dirty="0"/>
              <a:t>)</a:t>
            </a:r>
          </a:p>
          <a:p>
            <a:endParaRPr lang="x-none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1590AE-B2DC-457F-4C46-579DB4B60CB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9999" y="3629390"/>
            <a:ext cx="11352012" cy="8524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(</a:t>
            </a:r>
            <a:r>
              <a:rPr lang="en-GB" dirty="0"/>
              <a:t>Arial</a:t>
            </a:r>
            <a:r>
              <a:rPr lang="ru-RU" dirty="0"/>
              <a:t>, 24пт, </a:t>
            </a:r>
            <a:r>
              <a:rPr lang="en-GB" dirty="0"/>
              <a:t>white</a:t>
            </a:r>
            <a:r>
              <a:rPr lang="ru-RU" dirty="0"/>
              <a:t>)</a:t>
            </a:r>
            <a:endParaRPr lang="en-US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E266E580-B05B-8C1C-5DFC-5C723910CD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2124188"/>
            <a:ext cx="11352012" cy="129371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презентации (</a:t>
            </a:r>
            <a:r>
              <a:rPr lang="en-GB" dirty="0"/>
              <a:t>Arial</a:t>
            </a:r>
            <a:r>
              <a:rPr lang="ru-RU" dirty="0"/>
              <a:t> </a:t>
            </a:r>
            <a:r>
              <a:rPr lang="en-GB" dirty="0"/>
              <a:t>Bold</a:t>
            </a:r>
            <a:r>
              <a:rPr lang="ru-RU" dirty="0"/>
              <a:t>,</a:t>
            </a:r>
            <a:r>
              <a:rPr lang="en-GB" dirty="0"/>
              <a:t> 48</a:t>
            </a:r>
            <a:r>
              <a:rPr lang="ru-RU" dirty="0" err="1"/>
              <a:t>пт</a:t>
            </a:r>
            <a:r>
              <a:rPr lang="ru-RU" dirty="0"/>
              <a:t>, </a:t>
            </a:r>
            <a:r>
              <a:rPr lang="en-GB" dirty="0"/>
              <a:t>white</a:t>
            </a:r>
            <a:r>
              <a:rPr lang="ru-RU" dirty="0"/>
              <a:t>)</a:t>
            </a:r>
            <a:endParaRPr lang="x-non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24066" y="398370"/>
            <a:ext cx="1887945" cy="33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22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лайд с контентом_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D0D1AF-44F4-4EB4-62FD-4A2964BD7FA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0362" y="1296000"/>
            <a:ext cx="11496675" cy="523862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ru-RU" dirty="0"/>
              <a:t>Текст (</a:t>
            </a:r>
            <a:r>
              <a:rPr lang="en-GB" dirty="0"/>
              <a:t>Arial, </a:t>
            </a:r>
            <a:r>
              <a:rPr lang="ru-RU" dirty="0"/>
              <a:t>не более 18 </a:t>
            </a:r>
            <a:r>
              <a:rPr lang="ru-RU" dirty="0" err="1"/>
              <a:t>пт</a:t>
            </a:r>
            <a:r>
              <a:rPr lang="ru-RU" dirty="0"/>
              <a:t>, </a:t>
            </a:r>
            <a:r>
              <a:rPr lang="en-GB" dirty="0"/>
              <a:t>blue-grey</a:t>
            </a:r>
            <a:r>
              <a:rPr lang="ru-RU" dirty="0"/>
              <a:t>) </a:t>
            </a:r>
            <a:endParaRPr lang="en-GB" dirty="0"/>
          </a:p>
          <a:p>
            <a:pPr lvl="1"/>
            <a:r>
              <a:rPr lang="ru-RU" dirty="0"/>
              <a:t>Текст второго уровня (</a:t>
            </a:r>
            <a:r>
              <a:rPr lang="en-GB" dirty="0"/>
              <a:t>Arial, </a:t>
            </a:r>
            <a:r>
              <a:rPr lang="ru-RU" dirty="0"/>
              <a:t>не более 16 </a:t>
            </a:r>
            <a:r>
              <a:rPr lang="ru-RU" dirty="0" err="1"/>
              <a:t>пт</a:t>
            </a:r>
            <a:r>
              <a:rPr lang="ru-RU" dirty="0"/>
              <a:t>, </a:t>
            </a:r>
            <a:r>
              <a:rPr lang="en-GB" dirty="0"/>
              <a:t>blue-grey)</a:t>
            </a:r>
          </a:p>
          <a:p>
            <a:pPr lvl="2"/>
            <a:r>
              <a:rPr lang="ru-RU" dirty="0"/>
              <a:t>Текст третьего уровня (</a:t>
            </a:r>
            <a:r>
              <a:rPr lang="en-GB" dirty="0"/>
              <a:t>Arial, </a:t>
            </a:r>
            <a:r>
              <a:rPr lang="ru-RU" dirty="0"/>
              <a:t>не более 14 </a:t>
            </a:r>
            <a:r>
              <a:rPr lang="ru-RU" dirty="0" err="1"/>
              <a:t>пт</a:t>
            </a:r>
            <a:r>
              <a:rPr lang="ru-RU" dirty="0"/>
              <a:t>, </a:t>
            </a:r>
            <a:r>
              <a:rPr lang="en-GB" dirty="0"/>
              <a:t>blue-grey)</a:t>
            </a:r>
          </a:p>
          <a:p>
            <a:pPr lvl="3"/>
            <a:r>
              <a:rPr lang="ru-RU" dirty="0"/>
              <a:t>Текст четвертого уровня (</a:t>
            </a:r>
            <a:r>
              <a:rPr lang="en-GB" dirty="0"/>
              <a:t>Arial, </a:t>
            </a:r>
            <a:r>
              <a:rPr lang="ru-RU" dirty="0"/>
              <a:t>не более 12 </a:t>
            </a:r>
            <a:r>
              <a:rPr lang="ru-RU" dirty="0" err="1"/>
              <a:t>пт</a:t>
            </a:r>
            <a:r>
              <a:rPr lang="ru-RU" dirty="0"/>
              <a:t>, </a:t>
            </a:r>
            <a:r>
              <a:rPr lang="en-GB" dirty="0"/>
              <a:t>blue-grey)</a:t>
            </a:r>
          </a:p>
          <a:p>
            <a:pPr lvl="4"/>
            <a:r>
              <a:rPr lang="ru-RU" dirty="0"/>
              <a:t>Текст пятого уровня (</a:t>
            </a:r>
            <a:r>
              <a:rPr lang="en-GB" dirty="0"/>
              <a:t>Arial, </a:t>
            </a:r>
            <a:r>
              <a:rPr lang="ru-RU" dirty="0"/>
              <a:t>не более 12 </a:t>
            </a:r>
            <a:r>
              <a:rPr lang="ru-RU" dirty="0" err="1"/>
              <a:t>пт</a:t>
            </a:r>
            <a:r>
              <a:rPr lang="ru-RU" dirty="0"/>
              <a:t>, </a:t>
            </a:r>
            <a:r>
              <a:rPr lang="en-GB" dirty="0"/>
              <a:t>blue-grey)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x-none" dirty="0"/>
          </a:p>
        </p:txBody>
      </p:sp>
      <p:sp>
        <p:nvSpPr>
          <p:cNvPr id="5" name="Title Placeholder 10">
            <a:extLst>
              <a:ext uri="{FF2B5EF4-FFF2-40B4-BE49-F238E27FC236}">
                <a16:creationId xmlns:a16="http://schemas.microsoft.com/office/drawing/2014/main" id="{1431923E-1634-9F2D-AD0F-0E9ACC1829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2" y="360000"/>
            <a:ext cx="10515599" cy="72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Заголовок (</a:t>
            </a:r>
            <a:r>
              <a:rPr lang="en-GB" dirty="0"/>
              <a:t>Arial, </a:t>
            </a:r>
            <a:r>
              <a:rPr lang="ru-RU" dirty="0"/>
              <a:t>не более 28пт, </a:t>
            </a:r>
            <a:r>
              <a:rPr lang="en-GB" dirty="0"/>
              <a:t>blue-grey) </a:t>
            </a:r>
            <a:endParaRPr lang="x-none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24066" y="398370"/>
            <a:ext cx="1887945" cy="33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24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лайд с контентом_Content slide 1">
  <p:cSld name="1_Слайд с контентом_Content slide 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6"/>
          <p:cNvSpPr txBox="1">
            <a:spLocks noGrp="1"/>
          </p:cNvSpPr>
          <p:nvPr>
            <p:ph type="body" idx="1"/>
          </p:nvPr>
        </p:nvSpPr>
        <p:spPr>
          <a:xfrm>
            <a:off x="360362" y="1296000"/>
            <a:ext cx="11496675" cy="5238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6"/>
          <p:cNvSpPr txBox="1">
            <a:spLocks noGrp="1"/>
          </p:cNvSpPr>
          <p:nvPr>
            <p:ph type="title"/>
          </p:nvPr>
        </p:nvSpPr>
        <p:spPr>
          <a:xfrm>
            <a:off x="360002" y="360000"/>
            <a:ext cx="105155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154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7C9D-4AEF-4388-90C8-5C0090F874CF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A9DA-14AD-4BAD-97FE-A680E7F8A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13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7C9D-4AEF-4388-90C8-5C0090F874CF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A9DA-14AD-4BAD-97FE-A680E7F8A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44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7C9D-4AEF-4388-90C8-5C0090F874CF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A9DA-14AD-4BAD-97FE-A680E7F8A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0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7C9D-4AEF-4388-90C8-5C0090F874CF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A9DA-14AD-4BAD-97FE-A680E7F8A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4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7C9D-4AEF-4388-90C8-5C0090F874CF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A9DA-14AD-4BAD-97FE-A680E7F8A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8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7C9D-4AEF-4388-90C8-5C0090F874CF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A9DA-14AD-4BAD-97FE-A680E7F8A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93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7C9D-4AEF-4388-90C8-5C0090F874CF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A9DA-14AD-4BAD-97FE-A680E7F8A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57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7C9D-4AEF-4388-90C8-5C0090F874CF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A9DA-14AD-4BAD-97FE-A680E7F8A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7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67C9D-4AEF-4388-90C8-5C0090F874CF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5A9DA-14AD-4BAD-97FE-A680E7F8A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2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8.png"/><Relationship Id="rId7" Type="http://schemas.openxmlformats.org/officeDocument/2006/relationships/image" Target="../media/image2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disk.yandex.ru/i/VTHapQGaeC8oIA" TargetMode="Externa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Дата: 01.10.2025 г.</a:t>
            </a:r>
            <a:endParaRPr lang="x-none" sz="16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Докладчик: Сидоров И.И.</a:t>
            </a:r>
          </a:p>
          <a:p>
            <a:endParaRPr lang="x-none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Тип: Реконструкция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ООО «Авто Салон»</a:t>
            </a:r>
            <a:br>
              <a:rPr lang="ru-RU" dirty="0"/>
            </a:br>
            <a:r>
              <a:rPr lang="ru-RU" sz="3200" dirty="0"/>
              <a:t>г. Москва</a:t>
            </a:r>
          </a:p>
        </p:txBody>
      </p:sp>
    </p:spTree>
    <p:extLst>
      <p:ext uri="{BB962C8B-B14F-4D97-AF65-F5344CB8AC3E}">
        <p14:creationId xmlns:p14="http://schemas.microsoft.com/office/powerpoint/2010/main" val="536878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A09B5-9FDA-3711-44E4-D8B4AC08C8F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Фото ДЦ (Город / </a:t>
            </a:r>
            <a:r>
              <a:rPr lang="ru-RU" altLang="ru-RU" sz="2400" b="1" dirty="0">
                <a:solidFill>
                  <a:prstClr val="black"/>
                </a:solidFill>
                <a:ea typeface="Microsoft YaHei" panose="020B0503020204020204" pitchFamily="34" charset="-122"/>
                <a:sym typeface="+mn-ea"/>
              </a:rPr>
              <a:t>Бренд / С 2024 </a:t>
            </a:r>
            <a:r>
              <a:rPr lang="ru-RU" altLang="ru-RU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)</a:t>
            </a:r>
            <a:endParaRPr lang="ru-RU" altLang="zh-CN" sz="2400" b="1" dirty="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2090" y="2303148"/>
            <a:ext cx="58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cs typeface="Arial" panose="020B0604020202020204" pitchFamily="34" charset="0"/>
              </a:rPr>
              <a:t>Один ДЦ – одно фото (общий вид ДЦ)</a:t>
            </a:r>
          </a:p>
        </p:txBody>
      </p:sp>
    </p:spTree>
    <p:extLst>
      <p:ext uri="{BB962C8B-B14F-4D97-AF65-F5344CB8AC3E}">
        <p14:creationId xmlns:p14="http://schemas.microsoft.com/office/powerpoint/2010/main" val="1163946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A09B5-9FDA-3711-44E4-D8B4AC08C8F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Фото ДЦ (Город / </a:t>
            </a:r>
            <a:r>
              <a:rPr lang="ru-RU" altLang="ru-RU" sz="2400" b="1" dirty="0">
                <a:solidFill>
                  <a:prstClr val="black"/>
                </a:solidFill>
                <a:ea typeface="Microsoft YaHei" panose="020B0503020204020204" pitchFamily="34" charset="-122"/>
                <a:sym typeface="+mn-ea"/>
              </a:rPr>
              <a:t>Бренд / С 2024 </a:t>
            </a:r>
            <a:r>
              <a:rPr lang="ru-RU" altLang="ru-RU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)</a:t>
            </a:r>
            <a:endParaRPr lang="ru-RU" altLang="zh-CN" sz="2400" b="1" dirty="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2090" y="2303148"/>
            <a:ext cx="58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cs typeface="Arial" panose="020B0604020202020204" pitchFamily="34" charset="0"/>
              </a:rPr>
              <a:t>Один ДЦ – одно фото (общий вид ДЦ)</a:t>
            </a:r>
          </a:p>
        </p:txBody>
      </p:sp>
    </p:spTree>
    <p:extLst>
      <p:ext uri="{BB962C8B-B14F-4D97-AF65-F5344CB8AC3E}">
        <p14:creationId xmlns:p14="http://schemas.microsoft.com/office/powerpoint/2010/main" val="3055467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A09B5-9FDA-3711-44E4-D8B4AC08C8F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Итоги работы компании за три предшествующих года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274800"/>
              </p:ext>
            </p:extLst>
          </p:nvPr>
        </p:nvGraphicFramePr>
        <p:xfrm>
          <a:off x="360894" y="1273210"/>
          <a:ext cx="10136855" cy="4593436"/>
        </p:xfrm>
        <a:graphic>
          <a:graphicData uri="http://schemas.openxmlformats.org/drawingml/2006/table">
            <a:tbl>
              <a:tblPr/>
              <a:tblGrid>
                <a:gridCol w="1319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4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84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46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4646">
                  <a:extLst>
                    <a:ext uri="{9D8B030D-6E8A-4147-A177-3AD203B41FA5}">
                      <a16:colId xmlns:a16="http://schemas.microsoft.com/office/drawing/2014/main" val="1486769540"/>
                    </a:ext>
                  </a:extLst>
                </a:gridCol>
                <a:gridCol w="1084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5015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43053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Финансовые показатели* 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6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b"/>
                      <a:r>
                        <a:rPr lang="ru-RU" sz="1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6438" marR="6438" marT="64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2025 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итого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7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Показатель по продаже автомобилей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43053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Общий объем продаж (штук)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250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1 450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3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43053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Объем продаж (штук), новые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320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410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1 180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0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Показатель по ремонту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43053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Количество машино заездов (раз)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25 003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26 225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15 300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91 497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649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Финансовые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показатели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3053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Выручка без НДС (млн. руб.)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180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1 380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3649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3053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EBIDTA</a:t>
                      </a:r>
                      <a:r>
                        <a:rPr lang="en-US" sz="12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 /</a:t>
                      </a:r>
                      <a:r>
                        <a:rPr lang="ru-RU" sz="12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Прибыль (убыток) от продаж (млн. руб.)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26,4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28,2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10,2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99,8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3649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3053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Соотношение</a:t>
                      </a:r>
                      <a:r>
                        <a:rPr lang="ru-RU" sz="12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 долга к </a:t>
                      </a:r>
                      <a:r>
                        <a:rPr lang="en-US" sz="12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EBIDTA</a:t>
                      </a:r>
                      <a:r>
                        <a:rPr lang="ru-RU" sz="12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 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3,1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dk1">
                            <a:lumMod val="110000"/>
                            <a:satMod val="105000"/>
                            <a:tint val="67000"/>
                          </a:schemeClr>
                        </a:gs>
                        <a:gs pos="50000">
                          <a:schemeClr val="dk1"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dk1"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3649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43053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Прибыль до налогообложения  (млн. руб.)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25,8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4,6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81,1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05386" y="6416280"/>
            <a:ext cx="1191418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ru-RU" sz="1100" b="1" kern="0" dirty="0">
                <a:solidFill>
                  <a:srgbClr val="FF0000"/>
                </a:solidFill>
                <a:cs typeface="Arial" panose="020B0604020202020204" pitchFamily="34" charset="0"/>
              </a:rPr>
              <a:t>*Показатели указываются по всей группе компаний!</a:t>
            </a:r>
            <a:endParaRPr kumimoji="1" lang="en-US" sz="1100" b="1" kern="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Multiply 4"/>
          <p:cNvSpPr/>
          <p:nvPr/>
        </p:nvSpPr>
        <p:spPr>
          <a:xfrm>
            <a:off x="10556341" y="4671588"/>
            <a:ext cx="959667" cy="56680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51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64227F91-23BD-200B-4A82-631758AB3B84}"/>
              </a:ext>
            </a:extLst>
          </p:cNvPr>
          <p:cNvSpPr txBox="1">
            <a:spLocks/>
          </p:cNvSpPr>
          <p:nvPr/>
        </p:nvSpPr>
        <p:spPr>
          <a:xfrm>
            <a:off x="360001" y="2135289"/>
            <a:ext cx="10138014" cy="12937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base">
              <a:spcBef>
                <a:spcPts val="1000"/>
              </a:spcBef>
              <a:spcAft>
                <a:spcPct val="0"/>
              </a:spcAft>
            </a:pPr>
            <a:r>
              <a:rPr lang="ru-RU" altLang="zh-CN" sz="5400" dirty="0">
                <a:ea typeface="Microsoft YaHei" panose="020B0503020204020204" pitchFamily="34" charset="-122"/>
              </a:rPr>
              <a:t>Основная часть</a:t>
            </a:r>
          </a:p>
        </p:txBody>
      </p:sp>
      <p:sp>
        <p:nvSpPr>
          <p:cNvPr id="10" name="文本占位符 1"/>
          <p:cNvSpPr txBox="1">
            <a:spLocks/>
          </p:cNvSpPr>
          <p:nvPr/>
        </p:nvSpPr>
        <p:spPr bwMode="auto">
          <a:xfrm>
            <a:off x="360001" y="3342276"/>
            <a:ext cx="4809124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Font typeface="Arial" panose="020B0604020202020204" pitchFamily="34" charset="0"/>
              <a:buNone/>
              <a:defRPr/>
            </a:pPr>
            <a:r>
              <a:rPr lang="ru-RU" altLang="zh-CN" sz="18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Презентуется кандидатом на Комитете</a:t>
            </a:r>
          </a:p>
        </p:txBody>
      </p:sp>
    </p:spTree>
    <p:extLst>
      <p:ext uri="{BB962C8B-B14F-4D97-AF65-F5344CB8AC3E}">
        <p14:creationId xmlns:p14="http://schemas.microsoft.com/office/powerpoint/2010/main" val="2921495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A09B5-9FDA-3711-44E4-D8B4AC08C8F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Информация о предложении для 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Belgee</a:t>
            </a:r>
            <a:endParaRPr lang="x-none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2429" y="2073187"/>
            <a:ext cx="11079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Заинтересованность кандидата</a:t>
            </a:r>
            <a:r>
              <a:rPr lang="en-US" dirty="0"/>
              <a:t> </a:t>
            </a:r>
            <a:r>
              <a:rPr lang="ru-RU" dirty="0"/>
              <a:t>в брендах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175234"/>
              </p:ext>
            </p:extLst>
          </p:nvPr>
        </p:nvGraphicFramePr>
        <p:xfrm>
          <a:off x="495804" y="3290850"/>
          <a:ext cx="8127999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57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8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1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Бренд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НЕТ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Belgee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B050"/>
                          </a:solidFill>
                        </a:rPr>
                        <a:t>ДА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НЕТ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/>
                        <a:t>Суббренды</a:t>
                      </a:r>
                      <a:r>
                        <a:rPr lang="ru-RU" baseline="0" dirty="0"/>
                        <a:t> </a:t>
                      </a:r>
                      <a:r>
                        <a:rPr lang="en-US" baseline="0" dirty="0"/>
                        <a:t>Geely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НЕТ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4214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A09B5-9FDA-3711-44E4-D8B4AC08C8F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Карта города</a:t>
            </a:r>
            <a:endParaRPr lang="ru-RU" altLang="en-US" sz="2400" b="1" dirty="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206375" y="933450"/>
            <a:ext cx="2370138" cy="556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63"/>
              </a:spcBef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3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63"/>
              </a:spcBef>
              <a:buFont typeface="Arial" panose="020B0604020202020204" pitchFamily="34" charset="0"/>
              <a:buChar char="–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63"/>
              </a:spcBef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Конкуренты: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Тойота – 2 км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Хундай</a:t>
            </a:r>
            <a:r>
              <a:rPr lang="ru-RU" altLang="ru-RU" sz="13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– 3 км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Дилерская деревня – 5 км (указать месторасположение наиболее крупной </a:t>
            </a:r>
            <a:r>
              <a:rPr lang="ru-RU" altLang="ru-RU" sz="1300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автодеревни</a:t>
            </a:r>
            <a:r>
              <a:rPr lang="ru-RU" altLang="ru-RU" sz="13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и расстояние до нее)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300" dirty="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Мегамолл</a:t>
            </a:r>
            <a:r>
              <a:rPr lang="ru-RU" altLang="ru-RU" sz="13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Люкс – 3 км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Мегамолл</a:t>
            </a:r>
            <a:r>
              <a:rPr lang="ru-RU" altLang="ru-RU" sz="13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ИКЕА – 2 км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Мегамолл</a:t>
            </a:r>
            <a:r>
              <a:rPr lang="ru-RU" altLang="ru-RU" sz="13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МЕГА – 2 км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515" y="1408244"/>
            <a:ext cx="6621237" cy="4757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763" y="2911161"/>
            <a:ext cx="234020" cy="2022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362" y="3338272"/>
            <a:ext cx="234020" cy="2022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242" y="3439937"/>
            <a:ext cx="235343" cy="2022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381" y="3362007"/>
            <a:ext cx="326573" cy="2807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387" y="3505415"/>
            <a:ext cx="234020" cy="2022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846" y="3146054"/>
            <a:ext cx="234020" cy="2022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094" y="2872186"/>
            <a:ext cx="234020" cy="2022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188" y="3113450"/>
            <a:ext cx="234020" cy="2022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926" y="5597572"/>
            <a:ext cx="234020" cy="2022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48156" y="3497297"/>
            <a:ext cx="246265" cy="2022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07839" y="3686086"/>
            <a:ext cx="249087" cy="2022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32529" y="3216477"/>
            <a:ext cx="223610" cy="1980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71226" y="4357479"/>
            <a:ext cx="237422" cy="2107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181" y="3012306"/>
            <a:ext cx="234020" cy="202289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8443973" y="3106214"/>
            <a:ext cx="1437138" cy="25631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Автоцентр 1</a:t>
            </a:r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638" y="2766551"/>
            <a:ext cx="234020" cy="2036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390" y="3027191"/>
            <a:ext cx="234020" cy="2022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742" y="2981816"/>
            <a:ext cx="234020" cy="2022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124" y="2353769"/>
            <a:ext cx="234020" cy="2022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270" y="3349976"/>
            <a:ext cx="234020" cy="20228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737" y="2590572"/>
            <a:ext cx="228489" cy="1975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307005" y="2771610"/>
            <a:ext cx="240012" cy="21020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153" y="2704316"/>
            <a:ext cx="230527" cy="19926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118" y="3518923"/>
            <a:ext cx="234020" cy="20228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577" y="3718614"/>
            <a:ext cx="234020" cy="20228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694" y="2340606"/>
            <a:ext cx="234020" cy="20228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965" y="5392685"/>
            <a:ext cx="234020" cy="2022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133" y="5455779"/>
            <a:ext cx="234020" cy="2022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10670" y="3520007"/>
            <a:ext cx="237422" cy="21071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89937" y="4483704"/>
            <a:ext cx="249087" cy="20228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 rot="15213734">
            <a:off x="8083428" y="5417431"/>
            <a:ext cx="686200" cy="651304"/>
            <a:chOff x="4618269" y="4908409"/>
            <a:chExt cx="686200" cy="651304"/>
          </a:xfrm>
        </p:grpSpPr>
        <p:sp>
          <p:nvSpPr>
            <p:cNvPr id="38" name="Teardrop 37"/>
            <p:cNvSpPr/>
            <p:nvPr/>
          </p:nvSpPr>
          <p:spPr>
            <a:xfrm rot="19825486">
              <a:off x="4618269" y="4908409"/>
              <a:ext cx="686200" cy="651304"/>
            </a:xfrm>
            <a:prstGeom prst="teardrop">
              <a:avLst>
                <a:gd name="adj" fmla="val 131758"/>
              </a:avLst>
            </a:prstGeom>
            <a:ln>
              <a:solidFill>
                <a:srgbClr val="DE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 rot="6386266">
              <a:off x="4697973" y="5072048"/>
              <a:ext cx="534431" cy="324025"/>
            </a:xfrm>
            <a:prstGeom prst="rect">
              <a:avLst/>
            </a:prstGeom>
          </p:spPr>
        </p:pic>
      </p:grpSp>
      <p:sp>
        <p:nvSpPr>
          <p:cNvPr id="41" name="TextBox 40"/>
          <p:cNvSpPr txBox="1"/>
          <p:nvPr/>
        </p:nvSpPr>
        <p:spPr>
          <a:xfrm>
            <a:off x="8874729" y="5446338"/>
            <a:ext cx="15621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Предложение </a:t>
            </a:r>
          </a:p>
          <a:p>
            <a:pPr algn="ctr"/>
            <a:r>
              <a:rPr lang="ru-RU" sz="1400" dirty="0"/>
              <a:t>ООО «Кандидат»</a:t>
            </a:r>
            <a:endParaRPr lang="en-US" sz="1400" dirty="0"/>
          </a:p>
        </p:txBody>
      </p:sp>
      <p:sp>
        <p:nvSpPr>
          <p:cNvPr id="42" name="Flowchart: Connector 41"/>
          <p:cNvSpPr/>
          <p:nvPr/>
        </p:nvSpPr>
        <p:spPr>
          <a:xfrm>
            <a:off x="8406500" y="3315525"/>
            <a:ext cx="121920" cy="11592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6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982" y="3753394"/>
            <a:ext cx="306284" cy="269962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4238680" y="4023356"/>
            <a:ext cx="1437138" cy="256310"/>
          </a:xfrm>
          <a:prstGeom prst="roundRect">
            <a:avLst/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Belgee </a:t>
            </a:r>
          </a:p>
        </p:txBody>
      </p:sp>
      <p:sp>
        <p:nvSpPr>
          <p:cNvPr id="46" name="Flowchart: Connector 45"/>
          <p:cNvSpPr/>
          <p:nvPr/>
        </p:nvSpPr>
        <p:spPr>
          <a:xfrm>
            <a:off x="5589133" y="3965393"/>
            <a:ext cx="121920" cy="11592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1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A09B5-9FDA-3711-44E4-D8B4AC08C8F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Детальная карта района расположения ДЦ</a:t>
            </a:r>
            <a:endParaRPr lang="ru-RU" altLang="en-US" sz="2400" b="1" dirty="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324078" y="1025442"/>
            <a:ext cx="3117146" cy="556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63"/>
              </a:spcBef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3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63"/>
              </a:spcBef>
              <a:buFont typeface="Arial" panose="020B0604020202020204" pitchFamily="34" charset="0"/>
              <a:buChar char="–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63"/>
              </a:spcBef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Конкуренты: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Тойота – 2 км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Мицубиси – 1 км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300" dirty="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300" dirty="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Зоны притяжения трафика: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Мегамолл</a:t>
            </a:r>
            <a:r>
              <a:rPr lang="ru-RU" altLang="ru-RU" sz="13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РИО – 1,5 км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Мегамолл</a:t>
            </a:r>
            <a:r>
              <a:rPr lang="ru-RU" altLang="ru-RU" sz="13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Метро – 2,2 км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300" dirty="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300" dirty="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300" dirty="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Дорожная сеть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Расположение на улице с 6-ти полосным движением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Прямой заезд на территорию с основной дороги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Трафик в обратном направлении – разворот 300 м. Светофор </a:t>
            </a:r>
          </a:p>
        </p:txBody>
      </p:sp>
      <p:pic>
        <p:nvPicPr>
          <p:cNvPr id="1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93605" y="1632822"/>
            <a:ext cx="5461751" cy="3645164"/>
          </a:xfrm>
          <a:prstGeom prst="rect">
            <a:avLst/>
          </a:prstGeom>
        </p:spPr>
      </p:pic>
      <p:sp>
        <p:nvSpPr>
          <p:cNvPr id="13" name="Скругленный прямоугольник 7">
            <a:extLst>
              <a:ext uri="{FF2B5EF4-FFF2-40B4-BE49-F238E27FC236}">
                <a16:creationId xmlns:a16="http://schemas.microsoft.com/office/drawing/2014/main" id="{D9B57680-DE4A-0978-533F-29530020315A}"/>
              </a:ext>
            </a:extLst>
          </p:cNvPr>
          <p:cNvSpPr/>
          <p:nvPr/>
        </p:nvSpPr>
        <p:spPr bwMode="auto">
          <a:xfrm rot="18251908">
            <a:off x="7981197" y="3234472"/>
            <a:ext cx="174179" cy="14711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4"/>
          <p:cNvSpPr/>
          <p:nvPr/>
        </p:nvSpPr>
        <p:spPr bwMode="auto">
          <a:xfrm>
            <a:off x="5695919" y="2183929"/>
            <a:ext cx="2040612" cy="2061572"/>
          </a:xfrm>
          <a:custGeom>
            <a:avLst/>
            <a:gdLst>
              <a:gd name="connsiteX0" fmla="*/ 0 w 1728192"/>
              <a:gd name="connsiteY0" fmla="*/ 410911 h 1368152"/>
              <a:gd name="connsiteX1" fmla="*/ 410911 w 1728192"/>
              <a:gd name="connsiteY1" fmla="*/ 0 h 1368152"/>
              <a:gd name="connsiteX2" fmla="*/ 1317281 w 1728192"/>
              <a:gd name="connsiteY2" fmla="*/ 0 h 1368152"/>
              <a:gd name="connsiteX3" fmla="*/ 1728192 w 1728192"/>
              <a:gd name="connsiteY3" fmla="*/ 410911 h 1368152"/>
              <a:gd name="connsiteX4" fmla="*/ 1728192 w 1728192"/>
              <a:gd name="connsiteY4" fmla="*/ 957241 h 1368152"/>
              <a:gd name="connsiteX5" fmla="*/ 1317281 w 1728192"/>
              <a:gd name="connsiteY5" fmla="*/ 1368152 h 1368152"/>
              <a:gd name="connsiteX6" fmla="*/ 410911 w 1728192"/>
              <a:gd name="connsiteY6" fmla="*/ 1368152 h 1368152"/>
              <a:gd name="connsiteX7" fmla="*/ 0 w 1728192"/>
              <a:gd name="connsiteY7" fmla="*/ 957241 h 1368152"/>
              <a:gd name="connsiteX8" fmla="*/ 0 w 1728192"/>
              <a:gd name="connsiteY8" fmla="*/ 410911 h 1368152"/>
              <a:gd name="connsiteX0" fmla="*/ 0 w 1728192"/>
              <a:gd name="connsiteY0" fmla="*/ 410911 h 1368152"/>
              <a:gd name="connsiteX1" fmla="*/ 410911 w 1728192"/>
              <a:gd name="connsiteY1" fmla="*/ 0 h 1368152"/>
              <a:gd name="connsiteX2" fmla="*/ 1248701 w 1728192"/>
              <a:gd name="connsiteY2" fmla="*/ 251460 h 1368152"/>
              <a:gd name="connsiteX3" fmla="*/ 1728192 w 1728192"/>
              <a:gd name="connsiteY3" fmla="*/ 410911 h 1368152"/>
              <a:gd name="connsiteX4" fmla="*/ 1728192 w 1728192"/>
              <a:gd name="connsiteY4" fmla="*/ 957241 h 1368152"/>
              <a:gd name="connsiteX5" fmla="*/ 1317281 w 1728192"/>
              <a:gd name="connsiteY5" fmla="*/ 1368152 h 1368152"/>
              <a:gd name="connsiteX6" fmla="*/ 410911 w 1728192"/>
              <a:gd name="connsiteY6" fmla="*/ 1368152 h 1368152"/>
              <a:gd name="connsiteX7" fmla="*/ 0 w 1728192"/>
              <a:gd name="connsiteY7" fmla="*/ 957241 h 1368152"/>
              <a:gd name="connsiteX8" fmla="*/ 0 w 1728192"/>
              <a:gd name="connsiteY8" fmla="*/ 410911 h 1368152"/>
              <a:gd name="connsiteX0" fmla="*/ 0 w 1728192"/>
              <a:gd name="connsiteY0" fmla="*/ 784291 h 1741532"/>
              <a:gd name="connsiteX1" fmla="*/ 677611 w 1728192"/>
              <a:gd name="connsiteY1" fmla="*/ 0 h 1741532"/>
              <a:gd name="connsiteX2" fmla="*/ 1248701 w 1728192"/>
              <a:gd name="connsiteY2" fmla="*/ 624840 h 1741532"/>
              <a:gd name="connsiteX3" fmla="*/ 1728192 w 1728192"/>
              <a:gd name="connsiteY3" fmla="*/ 784291 h 1741532"/>
              <a:gd name="connsiteX4" fmla="*/ 1728192 w 1728192"/>
              <a:gd name="connsiteY4" fmla="*/ 1330621 h 1741532"/>
              <a:gd name="connsiteX5" fmla="*/ 1317281 w 1728192"/>
              <a:gd name="connsiteY5" fmla="*/ 1741532 h 1741532"/>
              <a:gd name="connsiteX6" fmla="*/ 410911 w 1728192"/>
              <a:gd name="connsiteY6" fmla="*/ 1741532 h 1741532"/>
              <a:gd name="connsiteX7" fmla="*/ 0 w 1728192"/>
              <a:gd name="connsiteY7" fmla="*/ 1330621 h 1741532"/>
              <a:gd name="connsiteX8" fmla="*/ 0 w 1728192"/>
              <a:gd name="connsiteY8" fmla="*/ 784291 h 1741532"/>
              <a:gd name="connsiteX0" fmla="*/ 0 w 1728192"/>
              <a:gd name="connsiteY0" fmla="*/ 784291 h 1741532"/>
              <a:gd name="connsiteX1" fmla="*/ 677611 w 1728192"/>
              <a:gd name="connsiteY1" fmla="*/ 0 h 1741532"/>
              <a:gd name="connsiteX2" fmla="*/ 1248701 w 1728192"/>
              <a:gd name="connsiteY2" fmla="*/ 624840 h 1741532"/>
              <a:gd name="connsiteX3" fmla="*/ 1728192 w 1728192"/>
              <a:gd name="connsiteY3" fmla="*/ 784291 h 1741532"/>
              <a:gd name="connsiteX4" fmla="*/ 1728192 w 1728192"/>
              <a:gd name="connsiteY4" fmla="*/ 1330621 h 1741532"/>
              <a:gd name="connsiteX5" fmla="*/ 1317281 w 1728192"/>
              <a:gd name="connsiteY5" fmla="*/ 1741532 h 1741532"/>
              <a:gd name="connsiteX6" fmla="*/ 570931 w 1728192"/>
              <a:gd name="connsiteY6" fmla="*/ 1627232 h 1741532"/>
              <a:gd name="connsiteX7" fmla="*/ 0 w 1728192"/>
              <a:gd name="connsiteY7" fmla="*/ 1330621 h 1741532"/>
              <a:gd name="connsiteX8" fmla="*/ 0 w 1728192"/>
              <a:gd name="connsiteY8" fmla="*/ 784291 h 1741532"/>
              <a:gd name="connsiteX0" fmla="*/ 0 w 1728192"/>
              <a:gd name="connsiteY0" fmla="*/ 784291 h 2061572"/>
              <a:gd name="connsiteX1" fmla="*/ 677611 w 1728192"/>
              <a:gd name="connsiteY1" fmla="*/ 0 h 2061572"/>
              <a:gd name="connsiteX2" fmla="*/ 1248701 w 1728192"/>
              <a:gd name="connsiteY2" fmla="*/ 624840 h 2061572"/>
              <a:gd name="connsiteX3" fmla="*/ 1728192 w 1728192"/>
              <a:gd name="connsiteY3" fmla="*/ 784291 h 2061572"/>
              <a:gd name="connsiteX4" fmla="*/ 1728192 w 1728192"/>
              <a:gd name="connsiteY4" fmla="*/ 1330621 h 2061572"/>
              <a:gd name="connsiteX5" fmla="*/ 1286801 w 1728192"/>
              <a:gd name="connsiteY5" fmla="*/ 2061572 h 2061572"/>
              <a:gd name="connsiteX6" fmla="*/ 570931 w 1728192"/>
              <a:gd name="connsiteY6" fmla="*/ 1627232 h 2061572"/>
              <a:gd name="connsiteX7" fmla="*/ 0 w 1728192"/>
              <a:gd name="connsiteY7" fmla="*/ 1330621 h 2061572"/>
              <a:gd name="connsiteX8" fmla="*/ 0 w 1728192"/>
              <a:gd name="connsiteY8" fmla="*/ 784291 h 2061572"/>
              <a:gd name="connsiteX0" fmla="*/ 0 w 2040612"/>
              <a:gd name="connsiteY0" fmla="*/ 784291 h 2061572"/>
              <a:gd name="connsiteX1" fmla="*/ 677611 w 2040612"/>
              <a:gd name="connsiteY1" fmla="*/ 0 h 2061572"/>
              <a:gd name="connsiteX2" fmla="*/ 1248701 w 2040612"/>
              <a:gd name="connsiteY2" fmla="*/ 624840 h 2061572"/>
              <a:gd name="connsiteX3" fmla="*/ 2040612 w 2040612"/>
              <a:gd name="connsiteY3" fmla="*/ 525211 h 2061572"/>
              <a:gd name="connsiteX4" fmla="*/ 1728192 w 2040612"/>
              <a:gd name="connsiteY4" fmla="*/ 1330621 h 2061572"/>
              <a:gd name="connsiteX5" fmla="*/ 1286801 w 2040612"/>
              <a:gd name="connsiteY5" fmla="*/ 2061572 h 2061572"/>
              <a:gd name="connsiteX6" fmla="*/ 570931 w 2040612"/>
              <a:gd name="connsiteY6" fmla="*/ 1627232 h 2061572"/>
              <a:gd name="connsiteX7" fmla="*/ 0 w 2040612"/>
              <a:gd name="connsiteY7" fmla="*/ 1330621 h 2061572"/>
              <a:gd name="connsiteX8" fmla="*/ 0 w 2040612"/>
              <a:gd name="connsiteY8" fmla="*/ 784291 h 2061572"/>
              <a:gd name="connsiteX0" fmla="*/ 0 w 2040612"/>
              <a:gd name="connsiteY0" fmla="*/ 784291 h 2061572"/>
              <a:gd name="connsiteX1" fmla="*/ 677611 w 2040612"/>
              <a:gd name="connsiteY1" fmla="*/ 0 h 2061572"/>
              <a:gd name="connsiteX2" fmla="*/ 1408721 w 2040612"/>
              <a:gd name="connsiteY2" fmla="*/ 320040 h 2061572"/>
              <a:gd name="connsiteX3" fmla="*/ 2040612 w 2040612"/>
              <a:gd name="connsiteY3" fmla="*/ 525211 h 2061572"/>
              <a:gd name="connsiteX4" fmla="*/ 1728192 w 2040612"/>
              <a:gd name="connsiteY4" fmla="*/ 1330621 h 2061572"/>
              <a:gd name="connsiteX5" fmla="*/ 1286801 w 2040612"/>
              <a:gd name="connsiteY5" fmla="*/ 2061572 h 2061572"/>
              <a:gd name="connsiteX6" fmla="*/ 570931 w 2040612"/>
              <a:gd name="connsiteY6" fmla="*/ 1627232 h 2061572"/>
              <a:gd name="connsiteX7" fmla="*/ 0 w 2040612"/>
              <a:gd name="connsiteY7" fmla="*/ 1330621 h 2061572"/>
              <a:gd name="connsiteX8" fmla="*/ 0 w 2040612"/>
              <a:gd name="connsiteY8" fmla="*/ 784291 h 206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0612" h="2061572">
                <a:moveTo>
                  <a:pt x="0" y="784291"/>
                </a:moveTo>
                <a:cubicBezTo>
                  <a:pt x="0" y="557351"/>
                  <a:pt x="450671" y="0"/>
                  <a:pt x="677611" y="0"/>
                </a:cubicBezTo>
                <a:cubicBezTo>
                  <a:pt x="979734" y="0"/>
                  <a:pt x="1106598" y="320040"/>
                  <a:pt x="1408721" y="320040"/>
                </a:cubicBezTo>
                <a:cubicBezTo>
                  <a:pt x="1635661" y="320040"/>
                  <a:pt x="2040612" y="298271"/>
                  <a:pt x="2040612" y="525211"/>
                </a:cubicBezTo>
                <a:lnTo>
                  <a:pt x="1728192" y="1330621"/>
                </a:lnTo>
                <a:cubicBezTo>
                  <a:pt x="1728192" y="1557561"/>
                  <a:pt x="1513741" y="2061572"/>
                  <a:pt x="1286801" y="2061572"/>
                </a:cubicBezTo>
                <a:lnTo>
                  <a:pt x="570931" y="1627232"/>
                </a:lnTo>
                <a:cubicBezTo>
                  <a:pt x="343991" y="1627232"/>
                  <a:pt x="0" y="1557561"/>
                  <a:pt x="0" y="1330621"/>
                </a:cubicBezTo>
                <a:lnTo>
                  <a:pt x="0" y="784291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Частный сектор</a:t>
            </a:r>
          </a:p>
        </p:txBody>
      </p:sp>
      <p:sp>
        <p:nvSpPr>
          <p:cNvPr id="16" name="Скругленный прямоугольник 4"/>
          <p:cNvSpPr/>
          <p:nvPr/>
        </p:nvSpPr>
        <p:spPr bwMode="auto">
          <a:xfrm>
            <a:off x="8673870" y="1834485"/>
            <a:ext cx="1679792" cy="1582039"/>
          </a:xfrm>
          <a:custGeom>
            <a:avLst/>
            <a:gdLst>
              <a:gd name="connsiteX0" fmla="*/ 0 w 1728192"/>
              <a:gd name="connsiteY0" fmla="*/ 410911 h 1368152"/>
              <a:gd name="connsiteX1" fmla="*/ 410911 w 1728192"/>
              <a:gd name="connsiteY1" fmla="*/ 0 h 1368152"/>
              <a:gd name="connsiteX2" fmla="*/ 1317281 w 1728192"/>
              <a:gd name="connsiteY2" fmla="*/ 0 h 1368152"/>
              <a:gd name="connsiteX3" fmla="*/ 1728192 w 1728192"/>
              <a:gd name="connsiteY3" fmla="*/ 410911 h 1368152"/>
              <a:gd name="connsiteX4" fmla="*/ 1728192 w 1728192"/>
              <a:gd name="connsiteY4" fmla="*/ 957241 h 1368152"/>
              <a:gd name="connsiteX5" fmla="*/ 1317281 w 1728192"/>
              <a:gd name="connsiteY5" fmla="*/ 1368152 h 1368152"/>
              <a:gd name="connsiteX6" fmla="*/ 410911 w 1728192"/>
              <a:gd name="connsiteY6" fmla="*/ 1368152 h 1368152"/>
              <a:gd name="connsiteX7" fmla="*/ 0 w 1728192"/>
              <a:gd name="connsiteY7" fmla="*/ 957241 h 1368152"/>
              <a:gd name="connsiteX8" fmla="*/ 0 w 1728192"/>
              <a:gd name="connsiteY8" fmla="*/ 410911 h 1368152"/>
              <a:gd name="connsiteX0" fmla="*/ 0 w 1728192"/>
              <a:gd name="connsiteY0" fmla="*/ 410911 h 1368152"/>
              <a:gd name="connsiteX1" fmla="*/ 410911 w 1728192"/>
              <a:gd name="connsiteY1" fmla="*/ 0 h 1368152"/>
              <a:gd name="connsiteX2" fmla="*/ 1248701 w 1728192"/>
              <a:gd name="connsiteY2" fmla="*/ 251460 h 1368152"/>
              <a:gd name="connsiteX3" fmla="*/ 1728192 w 1728192"/>
              <a:gd name="connsiteY3" fmla="*/ 410911 h 1368152"/>
              <a:gd name="connsiteX4" fmla="*/ 1728192 w 1728192"/>
              <a:gd name="connsiteY4" fmla="*/ 957241 h 1368152"/>
              <a:gd name="connsiteX5" fmla="*/ 1317281 w 1728192"/>
              <a:gd name="connsiteY5" fmla="*/ 1368152 h 1368152"/>
              <a:gd name="connsiteX6" fmla="*/ 410911 w 1728192"/>
              <a:gd name="connsiteY6" fmla="*/ 1368152 h 1368152"/>
              <a:gd name="connsiteX7" fmla="*/ 0 w 1728192"/>
              <a:gd name="connsiteY7" fmla="*/ 957241 h 1368152"/>
              <a:gd name="connsiteX8" fmla="*/ 0 w 1728192"/>
              <a:gd name="connsiteY8" fmla="*/ 410911 h 1368152"/>
              <a:gd name="connsiteX0" fmla="*/ 0 w 1728192"/>
              <a:gd name="connsiteY0" fmla="*/ 784291 h 1741532"/>
              <a:gd name="connsiteX1" fmla="*/ 677611 w 1728192"/>
              <a:gd name="connsiteY1" fmla="*/ 0 h 1741532"/>
              <a:gd name="connsiteX2" fmla="*/ 1248701 w 1728192"/>
              <a:gd name="connsiteY2" fmla="*/ 624840 h 1741532"/>
              <a:gd name="connsiteX3" fmla="*/ 1728192 w 1728192"/>
              <a:gd name="connsiteY3" fmla="*/ 784291 h 1741532"/>
              <a:gd name="connsiteX4" fmla="*/ 1728192 w 1728192"/>
              <a:gd name="connsiteY4" fmla="*/ 1330621 h 1741532"/>
              <a:gd name="connsiteX5" fmla="*/ 1317281 w 1728192"/>
              <a:gd name="connsiteY5" fmla="*/ 1741532 h 1741532"/>
              <a:gd name="connsiteX6" fmla="*/ 410911 w 1728192"/>
              <a:gd name="connsiteY6" fmla="*/ 1741532 h 1741532"/>
              <a:gd name="connsiteX7" fmla="*/ 0 w 1728192"/>
              <a:gd name="connsiteY7" fmla="*/ 1330621 h 1741532"/>
              <a:gd name="connsiteX8" fmla="*/ 0 w 1728192"/>
              <a:gd name="connsiteY8" fmla="*/ 784291 h 1741532"/>
              <a:gd name="connsiteX0" fmla="*/ 0 w 1728192"/>
              <a:gd name="connsiteY0" fmla="*/ 784291 h 1741532"/>
              <a:gd name="connsiteX1" fmla="*/ 677611 w 1728192"/>
              <a:gd name="connsiteY1" fmla="*/ 0 h 1741532"/>
              <a:gd name="connsiteX2" fmla="*/ 1248701 w 1728192"/>
              <a:gd name="connsiteY2" fmla="*/ 624840 h 1741532"/>
              <a:gd name="connsiteX3" fmla="*/ 1728192 w 1728192"/>
              <a:gd name="connsiteY3" fmla="*/ 784291 h 1741532"/>
              <a:gd name="connsiteX4" fmla="*/ 1728192 w 1728192"/>
              <a:gd name="connsiteY4" fmla="*/ 1330621 h 1741532"/>
              <a:gd name="connsiteX5" fmla="*/ 1317281 w 1728192"/>
              <a:gd name="connsiteY5" fmla="*/ 1741532 h 1741532"/>
              <a:gd name="connsiteX6" fmla="*/ 570931 w 1728192"/>
              <a:gd name="connsiteY6" fmla="*/ 1627232 h 1741532"/>
              <a:gd name="connsiteX7" fmla="*/ 0 w 1728192"/>
              <a:gd name="connsiteY7" fmla="*/ 1330621 h 1741532"/>
              <a:gd name="connsiteX8" fmla="*/ 0 w 1728192"/>
              <a:gd name="connsiteY8" fmla="*/ 784291 h 1741532"/>
              <a:gd name="connsiteX0" fmla="*/ 0 w 1728192"/>
              <a:gd name="connsiteY0" fmla="*/ 784291 h 2061572"/>
              <a:gd name="connsiteX1" fmla="*/ 677611 w 1728192"/>
              <a:gd name="connsiteY1" fmla="*/ 0 h 2061572"/>
              <a:gd name="connsiteX2" fmla="*/ 1248701 w 1728192"/>
              <a:gd name="connsiteY2" fmla="*/ 624840 h 2061572"/>
              <a:gd name="connsiteX3" fmla="*/ 1728192 w 1728192"/>
              <a:gd name="connsiteY3" fmla="*/ 784291 h 2061572"/>
              <a:gd name="connsiteX4" fmla="*/ 1728192 w 1728192"/>
              <a:gd name="connsiteY4" fmla="*/ 1330621 h 2061572"/>
              <a:gd name="connsiteX5" fmla="*/ 1286801 w 1728192"/>
              <a:gd name="connsiteY5" fmla="*/ 2061572 h 2061572"/>
              <a:gd name="connsiteX6" fmla="*/ 570931 w 1728192"/>
              <a:gd name="connsiteY6" fmla="*/ 1627232 h 2061572"/>
              <a:gd name="connsiteX7" fmla="*/ 0 w 1728192"/>
              <a:gd name="connsiteY7" fmla="*/ 1330621 h 2061572"/>
              <a:gd name="connsiteX8" fmla="*/ 0 w 1728192"/>
              <a:gd name="connsiteY8" fmla="*/ 784291 h 2061572"/>
              <a:gd name="connsiteX0" fmla="*/ 0 w 2040612"/>
              <a:gd name="connsiteY0" fmla="*/ 784291 h 2061572"/>
              <a:gd name="connsiteX1" fmla="*/ 677611 w 2040612"/>
              <a:gd name="connsiteY1" fmla="*/ 0 h 2061572"/>
              <a:gd name="connsiteX2" fmla="*/ 1248701 w 2040612"/>
              <a:gd name="connsiteY2" fmla="*/ 624840 h 2061572"/>
              <a:gd name="connsiteX3" fmla="*/ 2040612 w 2040612"/>
              <a:gd name="connsiteY3" fmla="*/ 525211 h 2061572"/>
              <a:gd name="connsiteX4" fmla="*/ 1728192 w 2040612"/>
              <a:gd name="connsiteY4" fmla="*/ 1330621 h 2061572"/>
              <a:gd name="connsiteX5" fmla="*/ 1286801 w 2040612"/>
              <a:gd name="connsiteY5" fmla="*/ 2061572 h 2061572"/>
              <a:gd name="connsiteX6" fmla="*/ 570931 w 2040612"/>
              <a:gd name="connsiteY6" fmla="*/ 1627232 h 2061572"/>
              <a:gd name="connsiteX7" fmla="*/ 0 w 2040612"/>
              <a:gd name="connsiteY7" fmla="*/ 1330621 h 2061572"/>
              <a:gd name="connsiteX8" fmla="*/ 0 w 2040612"/>
              <a:gd name="connsiteY8" fmla="*/ 784291 h 2061572"/>
              <a:gd name="connsiteX0" fmla="*/ 0 w 2040612"/>
              <a:gd name="connsiteY0" fmla="*/ 784291 h 2061572"/>
              <a:gd name="connsiteX1" fmla="*/ 677611 w 2040612"/>
              <a:gd name="connsiteY1" fmla="*/ 0 h 2061572"/>
              <a:gd name="connsiteX2" fmla="*/ 1408721 w 2040612"/>
              <a:gd name="connsiteY2" fmla="*/ 320040 h 2061572"/>
              <a:gd name="connsiteX3" fmla="*/ 2040612 w 2040612"/>
              <a:gd name="connsiteY3" fmla="*/ 525211 h 2061572"/>
              <a:gd name="connsiteX4" fmla="*/ 1728192 w 2040612"/>
              <a:gd name="connsiteY4" fmla="*/ 1330621 h 2061572"/>
              <a:gd name="connsiteX5" fmla="*/ 1286801 w 2040612"/>
              <a:gd name="connsiteY5" fmla="*/ 2061572 h 2061572"/>
              <a:gd name="connsiteX6" fmla="*/ 570931 w 2040612"/>
              <a:gd name="connsiteY6" fmla="*/ 1627232 h 2061572"/>
              <a:gd name="connsiteX7" fmla="*/ 0 w 2040612"/>
              <a:gd name="connsiteY7" fmla="*/ 1330621 h 2061572"/>
              <a:gd name="connsiteX8" fmla="*/ 0 w 2040612"/>
              <a:gd name="connsiteY8" fmla="*/ 784291 h 2061572"/>
              <a:gd name="connsiteX0" fmla="*/ 480060 w 2040612"/>
              <a:gd name="connsiteY0" fmla="*/ 913831 h 2061572"/>
              <a:gd name="connsiteX1" fmla="*/ 677611 w 2040612"/>
              <a:gd name="connsiteY1" fmla="*/ 0 h 2061572"/>
              <a:gd name="connsiteX2" fmla="*/ 1408721 w 2040612"/>
              <a:gd name="connsiteY2" fmla="*/ 320040 h 2061572"/>
              <a:gd name="connsiteX3" fmla="*/ 2040612 w 2040612"/>
              <a:gd name="connsiteY3" fmla="*/ 525211 h 2061572"/>
              <a:gd name="connsiteX4" fmla="*/ 1728192 w 2040612"/>
              <a:gd name="connsiteY4" fmla="*/ 1330621 h 2061572"/>
              <a:gd name="connsiteX5" fmla="*/ 1286801 w 2040612"/>
              <a:gd name="connsiteY5" fmla="*/ 2061572 h 2061572"/>
              <a:gd name="connsiteX6" fmla="*/ 570931 w 2040612"/>
              <a:gd name="connsiteY6" fmla="*/ 1627232 h 2061572"/>
              <a:gd name="connsiteX7" fmla="*/ 0 w 2040612"/>
              <a:gd name="connsiteY7" fmla="*/ 1330621 h 2061572"/>
              <a:gd name="connsiteX8" fmla="*/ 480060 w 2040612"/>
              <a:gd name="connsiteY8" fmla="*/ 913831 h 2061572"/>
              <a:gd name="connsiteX0" fmla="*/ 480060 w 2040612"/>
              <a:gd name="connsiteY0" fmla="*/ 967171 h 2114912"/>
              <a:gd name="connsiteX1" fmla="*/ 1096711 w 2040612"/>
              <a:gd name="connsiteY1" fmla="*/ 0 h 2114912"/>
              <a:gd name="connsiteX2" fmla="*/ 1408721 w 2040612"/>
              <a:gd name="connsiteY2" fmla="*/ 373380 h 2114912"/>
              <a:gd name="connsiteX3" fmla="*/ 2040612 w 2040612"/>
              <a:gd name="connsiteY3" fmla="*/ 578551 h 2114912"/>
              <a:gd name="connsiteX4" fmla="*/ 1728192 w 2040612"/>
              <a:gd name="connsiteY4" fmla="*/ 1383961 h 2114912"/>
              <a:gd name="connsiteX5" fmla="*/ 1286801 w 2040612"/>
              <a:gd name="connsiteY5" fmla="*/ 2114912 h 2114912"/>
              <a:gd name="connsiteX6" fmla="*/ 570931 w 2040612"/>
              <a:gd name="connsiteY6" fmla="*/ 1680572 h 2114912"/>
              <a:gd name="connsiteX7" fmla="*/ 0 w 2040612"/>
              <a:gd name="connsiteY7" fmla="*/ 1383961 h 2114912"/>
              <a:gd name="connsiteX8" fmla="*/ 480060 w 2040612"/>
              <a:gd name="connsiteY8" fmla="*/ 967171 h 2114912"/>
              <a:gd name="connsiteX0" fmla="*/ 335280 w 2040612"/>
              <a:gd name="connsiteY0" fmla="*/ 906211 h 2114912"/>
              <a:gd name="connsiteX1" fmla="*/ 1096711 w 2040612"/>
              <a:gd name="connsiteY1" fmla="*/ 0 h 2114912"/>
              <a:gd name="connsiteX2" fmla="*/ 1408721 w 2040612"/>
              <a:gd name="connsiteY2" fmla="*/ 373380 h 2114912"/>
              <a:gd name="connsiteX3" fmla="*/ 2040612 w 2040612"/>
              <a:gd name="connsiteY3" fmla="*/ 578551 h 2114912"/>
              <a:gd name="connsiteX4" fmla="*/ 1728192 w 2040612"/>
              <a:gd name="connsiteY4" fmla="*/ 1383961 h 2114912"/>
              <a:gd name="connsiteX5" fmla="*/ 1286801 w 2040612"/>
              <a:gd name="connsiteY5" fmla="*/ 2114912 h 2114912"/>
              <a:gd name="connsiteX6" fmla="*/ 570931 w 2040612"/>
              <a:gd name="connsiteY6" fmla="*/ 1680572 h 2114912"/>
              <a:gd name="connsiteX7" fmla="*/ 0 w 2040612"/>
              <a:gd name="connsiteY7" fmla="*/ 1383961 h 2114912"/>
              <a:gd name="connsiteX8" fmla="*/ 335280 w 2040612"/>
              <a:gd name="connsiteY8" fmla="*/ 906211 h 2114912"/>
              <a:gd name="connsiteX0" fmla="*/ 381000 w 2086332"/>
              <a:gd name="connsiteY0" fmla="*/ 906211 h 2114912"/>
              <a:gd name="connsiteX1" fmla="*/ 1142431 w 2086332"/>
              <a:gd name="connsiteY1" fmla="*/ 0 h 2114912"/>
              <a:gd name="connsiteX2" fmla="*/ 1454441 w 2086332"/>
              <a:gd name="connsiteY2" fmla="*/ 373380 h 2114912"/>
              <a:gd name="connsiteX3" fmla="*/ 2086332 w 2086332"/>
              <a:gd name="connsiteY3" fmla="*/ 578551 h 2114912"/>
              <a:gd name="connsiteX4" fmla="*/ 1773912 w 2086332"/>
              <a:gd name="connsiteY4" fmla="*/ 1383961 h 2114912"/>
              <a:gd name="connsiteX5" fmla="*/ 1332521 w 2086332"/>
              <a:gd name="connsiteY5" fmla="*/ 2114912 h 2114912"/>
              <a:gd name="connsiteX6" fmla="*/ 616651 w 2086332"/>
              <a:gd name="connsiteY6" fmla="*/ 1680572 h 2114912"/>
              <a:gd name="connsiteX7" fmla="*/ 0 w 2086332"/>
              <a:gd name="connsiteY7" fmla="*/ 1239181 h 2114912"/>
              <a:gd name="connsiteX8" fmla="*/ 381000 w 2086332"/>
              <a:gd name="connsiteY8" fmla="*/ 906211 h 2114912"/>
              <a:gd name="connsiteX0" fmla="*/ 342900 w 2086332"/>
              <a:gd name="connsiteY0" fmla="*/ 875731 h 2114912"/>
              <a:gd name="connsiteX1" fmla="*/ 1142431 w 2086332"/>
              <a:gd name="connsiteY1" fmla="*/ 0 h 2114912"/>
              <a:gd name="connsiteX2" fmla="*/ 1454441 w 2086332"/>
              <a:gd name="connsiteY2" fmla="*/ 373380 h 2114912"/>
              <a:gd name="connsiteX3" fmla="*/ 2086332 w 2086332"/>
              <a:gd name="connsiteY3" fmla="*/ 578551 h 2114912"/>
              <a:gd name="connsiteX4" fmla="*/ 1773912 w 2086332"/>
              <a:gd name="connsiteY4" fmla="*/ 1383961 h 2114912"/>
              <a:gd name="connsiteX5" fmla="*/ 1332521 w 2086332"/>
              <a:gd name="connsiteY5" fmla="*/ 2114912 h 2114912"/>
              <a:gd name="connsiteX6" fmla="*/ 616651 w 2086332"/>
              <a:gd name="connsiteY6" fmla="*/ 1680572 h 2114912"/>
              <a:gd name="connsiteX7" fmla="*/ 0 w 2086332"/>
              <a:gd name="connsiteY7" fmla="*/ 1239181 h 2114912"/>
              <a:gd name="connsiteX8" fmla="*/ 342900 w 2086332"/>
              <a:gd name="connsiteY8" fmla="*/ 875731 h 2114912"/>
              <a:gd name="connsiteX0" fmla="*/ 342900 w 2086332"/>
              <a:gd name="connsiteY0" fmla="*/ 876055 h 2115236"/>
              <a:gd name="connsiteX1" fmla="*/ 774948 w 2086332"/>
              <a:gd name="connsiteY1" fmla="*/ 306175 h 2115236"/>
              <a:gd name="connsiteX2" fmla="*/ 1142431 w 2086332"/>
              <a:gd name="connsiteY2" fmla="*/ 324 h 2115236"/>
              <a:gd name="connsiteX3" fmla="*/ 1454441 w 2086332"/>
              <a:gd name="connsiteY3" fmla="*/ 373704 h 2115236"/>
              <a:gd name="connsiteX4" fmla="*/ 2086332 w 2086332"/>
              <a:gd name="connsiteY4" fmla="*/ 578875 h 2115236"/>
              <a:gd name="connsiteX5" fmla="*/ 1773912 w 2086332"/>
              <a:gd name="connsiteY5" fmla="*/ 1384285 h 2115236"/>
              <a:gd name="connsiteX6" fmla="*/ 1332521 w 2086332"/>
              <a:gd name="connsiteY6" fmla="*/ 2115236 h 2115236"/>
              <a:gd name="connsiteX7" fmla="*/ 616651 w 2086332"/>
              <a:gd name="connsiteY7" fmla="*/ 1680896 h 2115236"/>
              <a:gd name="connsiteX8" fmla="*/ 0 w 2086332"/>
              <a:gd name="connsiteY8" fmla="*/ 1239505 h 2115236"/>
              <a:gd name="connsiteX9" fmla="*/ 342900 w 2086332"/>
              <a:gd name="connsiteY9" fmla="*/ 876055 h 2115236"/>
              <a:gd name="connsiteX0" fmla="*/ 342900 w 2086332"/>
              <a:gd name="connsiteY0" fmla="*/ 876055 h 2115236"/>
              <a:gd name="connsiteX1" fmla="*/ 774948 w 2086332"/>
              <a:gd name="connsiteY1" fmla="*/ 306175 h 2115236"/>
              <a:gd name="connsiteX2" fmla="*/ 1142431 w 2086332"/>
              <a:gd name="connsiteY2" fmla="*/ 324 h 2115236"/>
              <a:gd name="connsiteX3" fmla="*/ 1454441 w 2086332"/>
              <a:gd name="connsiteY3" fmla="*/ 373704 h 2115236"/>
              <a:gd name="connsiteX4" fmla="*/ 2086332 w 2086332"/>
              <a:gd name="connsiteY4" fmla="*/ 578875 h 2115236"/>
              <a:gd name="connsiteX5" fmla="*/ 935712 w 2086332"/>
              <a:gd name="connsiteY5" fmla="*/ 1148065 h 2115236"/>
              <a:gd name="connsiteX6" fmla="*/ 1332521 w 2086332"/>
              <a:gd name="connsiteY6" fmla="*/ 2115236 h 2115236"/>
              <a:gd name="connsiteX7" fmla="*/ 616651 w 2086332"/>
              <a:gd name="connsiteY7" fmla="*/ 1680896 h 2115236"/>
              <a:gd name="connsiteX8" fmla="*/ 0 w 2086332"/>
              <a:gd name="connsiteY8" fmla="*/ 1239505 h 2115236"/>
              <a:gd name="connsiteX9" fmla="*/ 342900 w 2086332"/>
              <a:gd name="connsiteY9" fmla="*/ 876055 h 2115236"/>
              <a:gd name="connsiteX0" fmla="*/ 342900 w 2086332"/>
              <a:gd name="connsiteY0" fmla="*/ 876055 h 1749476"/>
              <a:gd name="connsiteX1" fmla="*/ 774948 w 2086332"/>
              <a:gd name="connsiteY1" fmla="*/ 306175 h 1749476"/>
              <a:gd name="connsiteX2" fmla="*/ 1142431 w 2086332"/>
              <a:gd name="connsiteY2" fmla="*/ 324 h 1749476"/>
              <a:gd name="connsiteX3" fmla="*/ 1454441 w 2086332"/>
              <a:gd name="connsiteY3" fmla="*/ 373704 h 1749476"/>
              <a:gd name="connsiteX4" fmla="*/ 2086332 w 2086332"/>
              <a:gd name="connsiteY4" fmla="*/ 578875 h 1749476"/>
              <a:gd name="connsiteX5" fmla="*/ 935712 w 2086332"/>
              <a:gd name="connsiteY5" fmla="*/ 1148065 h 1749476"/>
              <a:gd name="connsiteX6" fmla="*/ 380021 w 2086332"/>
              <a:gd name="connsiteY6" fmla="*/ 1749476 h 1749476"/>
              <a:gd name="connsiteX7" fmla="*/ 616651 w 2086332"/>
              <a:gd name="connsiteY7" fmla="*/ 1680896 h 1749476"/>
              <a:gd name="connsiteX8" fmla="*/ 0 w 2086332"/>
              <a:gd name="connsiteY8" fmla="*/ 1239505 h 1749476"/>
              <a:gd name="connsiteX9" fmla="*/ 342900 w 2086332"/>
              <a:gd name="connsiteY9" fmla="*/ 876055 h 1749476"/>
              <a:gd name="connsiteX0" fmla="*/ 342900 w 1592686"/>
              <a:gd name="connsiteY0" fmla="*/ 876055 h 1749476"/>
              <a:gd name="connsiteX1" fmla="*/ 774948 w 1592686"/>
              <a:gd name="connsiteY1" fmla="*/ 306175 h 1749476"/>
              <a:gd name="connsiteX2" fmla="*/ 1142431 w 1592686"/>
              <a:gd name="connsiteY2" fmla="*/ 324 h 1749476"/>
              <a:gd name="connsiteX3" fmla="*/ 1454441 w 1592686"/>
              <a:gd name="connsiteY3" fmla="*/ 373704 h 1749476"/>
              <a:gd name="connsiteX4" fmla="*/ 1560552 w 1592686"/>
              <a:gd name="connsiteY4" fmla="*/ 533155 h 1749476"/>
              <a:gd name="connsiteX5" fmla="*/ 935712 w 1592686"/>
              <a:gd name="connsiteY5" fmla="*/ 1148065 h 1749476"/>
              <a:gd name="connsiteX6" fmla="*/ 380021 w 1592686"/>
              <a:gd name="connsiteY6" fmla="*/ 1749476 h 1749476"/>
              <a:gd name="connsiteX7" fmla="*/ 616651 w 1592686"/>
              <a:gd name="connsiteY7" fmla="*/ 1680896 h 1749476"/>
              <a:gd name="connsiteX8" fmla="*/ 0 w 1592686"/>
              <a:gd name="connsiteY8" fmla="*/ 1239505 h 1749476"/>
              <a:gd name="connsiteX9" fmla="*/ 342900 w 1592686"/>
              <a:gd name="connsiteY9" fmla="*/ 876055 h 1749476"/>
              <a:gd name="connsiteX0" fmla="*/ 342900 w 1696958"/>
              <a:gd name="connsiteY0" fmla="*/ 876055 h 1749476"/>
              <a:gd name="connsiteX1" fmla="*/ 774948 w 1696958"/>
              <a:gd name="connsiteY1" fmla="*/ 306175 h 1749476"/>
              <a:gd name="connsiteX2" fmla="*/ 1142431 w 1696958"/>
              <a:gd name="connsiteY2" fmla="*/ 324 h 1749476"/>
              <a:gd name="connsiteX3" fmla="*/ 1606841 w 1696958"/>
              <a:gd name="connsiteY3" fmla="*/ 190824 h 1749476"/>
              <a:gd name="connsiteX4" fmla="*/ 1560552 w 1696958"/>
              <a:gd name="connsiteY4" fmla="*/ 533155 h 1749476"/>
              <a:gd name="connsiteX5" fmla="*/ 935712 w 1696958"/>
              <a:gd name="connsiteY5" fmla="*/ 1148065 h 1749476"/>
              <a:gd name="connsiteX6" fmla="*/ 380021 w 1696958"/>
              <a:gd name="connsiteY6" fmla="*/ 1749476 h 1749476"/>
              <a:gd name="connsiteX7" fmla="*/ 616651 w 1696958"/>
              <a:gd name="connsiteY7" fmla="*/ 1680896 h 1749476"/>
              <a:gd name="connsiteX8" fmla="*/ 0 w 1696958"/>
              <a:gd name="connsiteY8" fmla="*/ 1239505 h 1749476"/>
              <a:gd name="connsiteX9" fmla="*/ 342900 w 1696958"/>
              <a:gd name="connsiteY9" fmla="*/ 876055 h 1749476"/>
              <a:gd name="connsiteX0" fmla="*/ 342900 w 1696958"/>
              <a:gd name="connsiteY0" fmla="*/ 876042 h 1749463"/>
              <a:gd name="connsiteX1" fmla="*/ 942588 w 1696958"/>
              <a:gd name="connsiteY1" fmla="*/ 313782 h 1749463"/>
              <a:gd name="connsiteX2" fmla="*/ 1142431 w 1696958"/>
              <a:gd name="connsiteY2" fmla="*/ 311 h 1749463"/>
              <a:gd name="connsiteX3" fmla="*/ 1606841 w 1696958"/>
              <a:gd name="connsiteY3" fmla="*/ 190811 h 1749463"/>
              <a:gd name="connsiteX4" fmla="*/ 1560552 w 1696958"/>
              <a:gd name="connsiteY4" fmla="*/ 533142 h 1749463"/>
              <a:gd name="connsiteX5" fmla="*/ 935712 w 1696958"/>
              <a:gd name="connsiteY5" fmla="*/ 1148052 h 1749463"/>
              <a:gd name="connsiteX6" fmla="*/ 380021 w 1696958"/>
              <a:gd name="connsiteY6" fmla="*/ 1749463 h 1749463"/>
              <a:gd name="connsiteX7" fmla="*/ 616651 w 1696958"/>
              <a:gd name="connsiteY7" fmla="*/ 1680883 h 1749463"/>
              <a:gd name="connsiteX8" fmla="*/ 0 w 1696958"/>
              <a:gd name="connsiteY8" fmla="*/ 1239492 h 1749463"/>
              <a:gd name="connsiteX9" fmla="*/ 342900 w 1696958"/>
              <a:gd name="connsiteY9" fmla="*/ 876042 h 1749463"/>
              <a:gd name="connsiteX0" fmla="*/ 342900 w 1696958"/>
              <a:gd name="connsiteY0" fmla="*/ 876042 h 1749463"/>
              <a:gd name="connsiteX1" fmla="*/ 942588 w 1696958"/>
              <a:gd name="connsiteY1" fmla="*/ 313782 h 1749463"/>
              <a:gd name="connsiteX2" fmla="*/ 1142431 w 1696958"/>
              <a:gd name="connsiteY2" fmla="*/ 311 h 1749463"/>
              <a:gd name="connsiteX3" fmla="*/ 1606841 w 1696958"/>
              <a:gd name="connsiteY3" fmla="*/ 190811 h 1749463"/>
              <a:gd name="connsiteX4" fmla="*/ 1560552 w 1696958"/>
              <a:gd name="connsiteY4" fmla="*/ 533142 h 1749463"/>
              <a:gd name="connsiteX5" fmla="*/ 935712 w 1696958"/>
              <a:gd name="connsiteY5" fmla="*/ 1148052 h 1749463"/>
              <a:gd name="connsiteX6" fmla="*/ 380021 w 1696958"/>
              <a:gd name="connsiteY6" fmla="*/ 1749463 h 1749463"/>
              <a:gd name="connsiteX7" fmla="*/ 616651 w 1696958"/>
              <a:gd name="connsiteY7" fmla="*/ 1680883 h 1749463"/>
              <a:gd name="connsiteX8" fmla="*/ 0 w 1696958"/>
              <a:gd name="connsiteY8" fmla="*/ 1239492 h 1749463"/>
              <a:gd name="connsiteX9" fmla="*/ 342900 w 1696958"/>
              <a:gd name="connsiteY9" fmla="*/ 876042 h 1749463"/>
              <a:gd name="connsiteX0" fmla="*/ 342900 w 1696958"/>
              <a:gd name="connsiteY0" fmla="*/ 876042 h 1749463"/>
              <a:gd name="connsiteX1" fmla="*/ 942588 w 1696958"/>
              <a:gd name="connsiteY1" fmla="*/ 313782 h 1749463"/>
              <a:gd name="connsiteX2" fmla="*/ 1142431 w 1696958"/>
              <a:gd name="connsiteY2" fmla="*/ 311 h 1749463"/>
              <a:gd name="connsiteX3" fmla="*/ 1606841 w 1696958"/>
              <a:gd name="connsiteY3" fmla="*/ 190811 h 1749463"/>
              <a:gd name="connsiteX4" fmla="*/ 1560552 w 1696958"/>
              <a:gd name="connsiteY4" fmla="*/ 533142 h 1749463"/>
              <a:gd name="connsiteX5" fmla="*/ 935712 w 1696958"/>
              <a:gd name="connsiteY5" fmla="*/ 1148052 h 1749463"/>
              <a:gd name="connsiteX6" fmla="*/ 380021 w 1696958"/>
              <a:gd name="connsiteY6" fmla="*/ 1749463 h 1749463"/>
              <a:gd name="connsiteX7" fmla="*/ 616651 w 1696958"/>
              <a:gd name="connsiteY7" fmla="*/ 1680883 h 1749463"/>
              <a:gd name="connsiteX8" fmla="*/ 0 w 1696958"/>
              <a:gd name="connsiteY8" fmla="*/ 1239492 h 1749463"/>
              <a:gd name="connsiteX9" fmla="*/ 342900 w 1696958"/>
              <a:gd name="connsiteY9" fmla="*/ 876042 h 1749463"/>
              <a:gd name="connsiteX0" fmla="*/ 342900 w 1696958"/>
              <a:gd name="connsiteY0" fmla="*/ 876258 h 1749679"/>
              <a:gd name="connsiteX1" fmla="*/ 950208 w 1696958"/>
              <a:gd name="connsiteY1" fmla="*/ 237798 h 1749679"/>
              <a:gd name="connsiteX2" fmla="*/ 1142431 w 1696958"/>
              <a:gd name="connsiteY2" fmla="*/ 527 h 1749679"/>
              <a:gd name="connsiteX3" fmla="*/ 1606841 w 1696958"/>
              <a:gd name="connsiteY3" fmla="*/ 191027 h 1749679"/>
              <a:gd name="connsiteX4" fmla="*/ 1560552 w 1696958"/>
              <a:gd name="connsiteY4" fmla="*/ 533358 h 1749679"/>
              <a:gd name="connsiteX5" fmla="*/ 935712 w 1696958"/>
              <a:gd name="connsiteY5" fmla="*/ 1148268 h 1749679"/>
              <a:gd name="connsiteX6" fmla="*/ 380021 w 1696958"/>
              <a:gd name="connsiteY6" fmla="*/ 1749679 h 1749679"/>
              <a:gd name="connsiteX7" fmla="*/ 616651 w 1696958"/>
              <a:gd name="connsiteY7" fmla="*/ 1681099 h 1749679"/>
              <a:gd name="connsiteX8" fmla="*/ 0 w 1696958"/>
              <a:gd name="connsiteY8" fmla="*/ 1239708 h 1749679"/>
              <a:gd name="connsiteX9" fmla="*/ 342900 w 1696958"/>
              <a:gd name="connsiteY9" fmla="*/ 876258 h 1749679"/>
              <a:gd name="connsiteX0" fmla="*/ 342900 w 1679128"/>
              <a:gd name="connsiteY0" fmla="*/ 876258 h 1749679"/>
              <a:gd name="connsiteX1" fmla="*/ 950208 w 1679128"/>
              <a:gd name="connsiteY1" fmla="*/ 237798 h 1749679"/>
              <a:gd name="connsiteX2" fmla="*/ 1142431 w 1679128"/>
              <a:gd name="connsiteY2" fmla="*/ 527 h 1749679"/>
              <a:gd name="connsiteX3" fmla="*/ 1606841 w 1679128"/>
              <a:gd name="connsiteY3" fmla="*/ 191027 h 1749679"/>
              <a:gd name="connsiteX4" fmla="*/ 1453872 w 1679128"/>
              <a:gd name="connsiteY4" fmla="*/ 495258 h 1749679"/>
              <a:gd name="connsiteX5" fmla="*/ 935712 w 1679128"/>
              <a:gd name="connsiteY5" fmla="*/ 1148268 h 1749679"/>
              <a:gd name="connsiteX6" fmla="*/ 380021 w 1679128"/>
              <a:gd name="connsiteY6" fmla="*/ 1749679 h 1749679"/>
              <a:gd name="connsiteX7" fmla="*/ 616651 w 1679128"/>
              <a:gd name="connsiteY7" fmla="*/ 1681099 h 1749679"/>
              <a:gd name="connsiteX8" fmla="*/ 0 w 1679128"/>
              <a:gd name="connsiteY8" fmla="*/ 1239708 h 1749679"/>
              <a:gd name="connsiteX9" fmla="*/ 342900 w 1679128"/>
              <a:gd name="connsiteY9" fmla="*/ 876258 h 1749679"/>
              <a:gd name="connsiteX0" fmla="*/ 343455 w 1679683"/>
              <a:gd name="connsiteY0" fmla="*/ 876258 h 1749679"/>
              <a:gd name="connsiteX1" fmla="*/ 950763 w 1679683"/>
              <a:gd name="connsiteY1" fmla="*/ 237798 h 1749679"/>
              <a:gd name="connsiteX2" fmla="*/ 1142986 w 1679683"/>
              <a:gd name="connsiteY2" fmla="*/ 527 h 1749679"/>
              <a:gd name="connsiteX3" fmla="*/ 1607396 w 1679683"/>
              <a:gd name="connsiteY3" fmla="*/ 191027 h 1749679"/>
              <a:gd name="connsiteX4" fmla="*/ 1454427 w 1679683"/>
              <a:gd name="connsiteY4" fmla="*/ 495258 h 1749679"/>
              <a:gd name="connsiteX5" fmla="*/ 936267 w 1679683"/>
              <a:gd name="connsiteY5" fmla="*/ 1148268 h 1749679"/>
              <a:gd name="connsiteX6" fmla="*/ 380576 w 1679683"/>
              <a:gd name="connsiteY6" fmla="*/ 1749679 h 1749679"/>
              <a:gd name="connsiteX7" fmla="*/ 617206 w 1679683"/>
              <a:gd name="connsiteY7" fmla="*/ 1681099 h 1749679"/>
              <a:gd name="connsiteX8" fmla="*/ 356403 w 1679683"/>
              <a:gd name="connsiteY8" fmla="*/ 1441758 h 1749679"/>
              <a:gd name="connsiteX9" fmla="*/ 555 w 1679683"/>
              <a:gd name="connsiteY9" fmla="*/ 1239708 h 1749679"/>
              <a:gd name="connsiteX10" fmla="*/ 343455 w 1679683"/>
              <a:gd name="connsiteY10" fmla="*/ 876258 h 1749679"/>
              <a:gd name="connsiteX0" fmla="*/ 343564 w 1679792"/>
              <a:gd name="connsiteY0" fmla="*/ 876258 h 1749679"/>
              <a:gd name="connsiteX1" fmla="*/ 950872 w 1679792"/>
              <a:gd name="connsiteY1" fmla="*/ 237798 h 1749679"/>
              <a:gd name="connsiteX2" fmla="*/ 1143095 w 1679792"/>
              <a:gd name="connsiteY2" fmla="*/ 527 h 1749679"/>
              <a:gd name="connsiteX3" fmla="*/ 1607505 w 1679792"/>
              <a:gd name="connsiteY3" fmla="*/ 191027 h 1749679"/>
              <a:gd name="connsiteX4" fmla="*/ 1454536 w 1679792"/>
              <a:gd name="connsiteY4" fmla="*/ 495258 h 1749679"/>
              <a:gd name="connsiteX5" fmla="*/ 936376 w 1679792"/>
              <a:gd name="connsiteY5" fmla="*/ 1148268 h 1749679"/>
              <a:gd name="connsiteX6" fmla="*/ 380685 w 1679792"/>
              <a:gd name="connsiteY6" fmla="*/ 1749679 h 1749679"/>
              <a:gd name="connsiteX7" fmla="*/ 617315 w 1679792"/>
              <a:gd name="connsiteY7" fmla="*/ 1681099 h 1749679"/>
              <a:gd name="connsiteX8" fmla="*/ 310792 w 1679792"/>
              <a:gd name="connsiteY8" fmla="*/ 1464618 h 1749679"/>
              <a:gd name="connsiteX9" fmla="*/ 664 w 1679792"/>
              <a:gd name="connsiteY9" fmla="*/ 1239708 h 1749679"/>
              <a:gd name="connsiteX10" fmla="*/ 343564 w 1679792"/>
              <a:gd name="connsiteY10" fmla="*/ 876258 h 1749679"/>
              <a:gd name="connsiteX0" fmla="*/ 343564 w 1679792"/>
              <a:gd name="connsiteY0" fmla="*/ 876258 h 1749679"/>
              <a:gd name="connsiteX1" fmla="*/ 950872 w 1679792"/>
              <a:gd name="connsiteY1" fmla="*/ 237798 h 1749679"/>
              <a:gd name="connsiteX2" fmla="*/ 1143095 w 1679792"/>
              <a:gd name="connsiteY2" fmla="*/ 527 h 1749679"/>
              <a:gd name="connsiteX3" fmla="*/ 1607505 w 1679792"/>
              <a:gd name="connsiteY3" fmla="*/ 191027 h 1749679"/>
              <a:gd name="connsiteX4" fmla="*/ 1454536 w 1679792"/>
              <a:gd name="connsiteY4" fmla="*/ 495258 h 1749679"/>
              <a:gd name="connsiteX5" fmla="*/ 936376 w 1679792"/>
              <a:gd name="connsiteY5" fmla="*/ 1148268 h 1749679"/>
              <a:gd name="connsiteX6" fmla="*/ 380685 w 1679792"/>
              <a:gd name="connsiteY6" fmla="*/ 1749679 h 1749679"/>
              <a:gd name="connsiteX7" fmla="*/ 518255 w 1679792"/>
              <a:gd name="connsiteY7" fmla="*/ 1582039 h 1749679"/>
              <a:gd name="connsiteX8" fmla="*/ 310792 w 1679792"/>
              <a:gd name="connsiteY8" fmla="*/ 1464618 h 1749679"/>
              <a:gd name="connsiteX9" fmla="*/ 664 w 1679792"/>
              <a:gd name="connsiteY9" fmla="*/ 1239708 h 1749679"/>
              <a:gd name="connsiteX10" fmla="*/ 343564 w 1679792"/>
              <a:gd name="connsiteY10" fmla="*/ 876258 h 1749679"/>
              <a:gd name="connsiteX0" fmla="*/ 343564 w 1679792"/>
              <a:gd name="connsiteY0" fmla="*/ 876258 h 1582039"/>
              <a:gd name="connsiteX1" fmla="*/ 950872 w 1679792"/>
              <a:gd name="connsiteY1" fmla="*/ 237798 h 1582039"/>
              <a:gd name="connsiteX2" fmla="*/ 1143095 w 1679792"/>
              <a:gd name="connsiteY2" fmla="*/ 527 h 1582039"/>
              <a:gd name="connsiteX3" fmla="*/ 1607505 w 1679792"/>
              <a:gd name="connsiteY3" fmla="*/ 191027 h 1582039"/>
              <a:gd name="connsiteX4" fmla="*/ 1454536 w 1679792"/>
              <a:gd name="connsiteY4" fmla="*/ 495258 h 1582039"/>
              <a:gd name="connsiteX5" fmla="*/ 936376 w 1679792"/>
              <a:gd name="connsiteY5" fmla="*/ 1148268 h 1582039"/>
              <a:gd name="connsiteX6" fmla="*/ 563565 w 1679792"/>
              <a:gd name="connsiteY6" fmla="*/ 1482979 h 1582039"/>
              <a:gd name="connsiteX7" fmla="*/ 518255 w 1679792"/>
              <a:gd name="connsiteY7" fmla="*/ 1582039 h 1582039"/>
              <a:gd name="connsiteX8" fmla="*/ 310792 w 1679792"/>
              <a:gd name="connsiteY8" fmla="*/ 1464618 h 1582039"/>
              <a:gd name="connsiteX9" fmla="*/ 664 w 1679792"/>
              <a:gd name="connsiteY9" fmla="*/ 1239708 h 1582039"/>
              <a:gd name="connsiteX10" fmla="*/ 343564 w 1679792"/>
              <a:gd name="connsiteY10" fmla="*/ 876258 h 1582039"/>
              <a:gd name="connsiteX0" fmla="*/ 343564 w 1679792"/>
              <a:gd name="connsiteY0" fmla="*/ 876258 h 1582039"/>
              <a:gd name="connsiteX1" fmla="*/ 950872 w 1679792"/>
              <a:gd name="connsiteY1" fmla="*/ 237798 h 1582039"/>
              <a:gd name="connsiteX2" fmla="*/ 1143095 w 1679792"/>
              <a:gd name="connsiteY2" fmla="*/ 527 h 1582039"/>
              <a:gd name="connsiteX3" fmla="*/ 1607505 w 1679792"/>
              <a:gd name="connsiteY3" fmla="*/ 191027 h 1582039"/>
              <a:gd name="connsiteX4" fmla="*/ 1454536 w 1679792"/>
              <a:gd name="connsiteY4" fmla="*/ 495258 h 1582039"/>
              <a:gd name="connsiteX5" fmla="*/ 936376 w 1679792"/>
              <a:gd name="connsiteY5" fmla="*/ 1148268 h 1582039"/>
              <a:gd name="connsiteX6" fmla="*/ 563565 w 1679792"/>
              <a:gd name="connsiteY6" fmla="*/ 1482979 h 1582039"/>
              <a:gd name="connsiteX7" fmla="*/ 518255 w 1679792"/>
              <a:gd name="connsiteY7" fmla="*/ 1582039 h 1582039"/>
              <a:gd name="connsiteX8" fmla="*/ 310792 w 1679792"/>
              <a:gd name="connsiteY8" fmla="*/ 1464618 h 1582039"/>
              <a:gd name="connsiteX9" fmla="*/ 664 w 1679792"/>
              <a:gd name="connsiteY9" fmla="*/ 1239708 h 1582039"/>
              <a:gd name="connsiteX10" fmla="*/ 343564 w 1679792"/>
              <a:gd name="connsiteY10" fmla="*/ 876258 h 1582039"/>
              <a:gd name="connsiteX0" fmla="*/ 343564 w 1679792"/>
              <a:gd name="connsiteY0" fmla="*/ 876258 h 1582039"/>
              <a:gd name="connsiteX1" fmla="*/ 950872 w 1679792"/>
              <a:gd name="connsiteY1" fmla="*/ 237798 h 1582039"/>
              <a:gd name="connsiteX2" fmla="*/ 1143095 w 1679792"/>
              <a:gd name="connsiteY2" fmla="*/ 527 h 1582039"/>
              <a:gd name="connsiteX3" fmla="*/ 1607505 w 1679792"/>
              <a:gd name="connsiteY3" fmla="*/ 191027 h 1582039"/>
              <a:gd name="connsiteX4" fmla="*/ 1454536 w 1679792"/>
              <a:gd name="connsiteY4" fmla="*/ 495258 h 1582039"/>
              <a:gd name="connsiteX5" fmla="*/ 913516 w 1679792"/>
              <a:gd name="connsiteY5" fmla="*/ 1094928 h 1582039"/>
              <a:gd name="connsiteX6" fmla="*/ 563565 w 1679792"/>
              <a:gd name="connsiteY6" fmla="*/ 1482979 h 1582039"/>
              <a:gd name="connsiteX7" fmla="*/ 518255 w 1679792"/>
              <a:gd name="connsiteY7" fmla="*/ 1582039 h 1582039"/>
              <a:gd name="connsiteX8" fmla="*/ 310792 w 1679792"/>
              <a:gd name="connsiteY8" fmla="*/ 1464618 h 1582039"/>
              <a:gd name="connsiteX9" fmla="*/ 664 w 1679792"/>
              <a:gd name="connsiteY9" fmla="*/ 1239708 h 1582039"/>
              <a:gd name="connsiteX10" fmla="*/ 343564 w 1679792"/>
              <a:gd name="connsiteY10" fmla="*/ 876258 h 1582039"/>
              <a:gd name="connsiteX0" fmla="*/ 343564 w 1679792"/>
              <a:gd name="connsiteY0" fmla="*/ 876258 h 1582039"/>
              <a:gd name="connsiteX1" fmla="*/ 950872 w 1679792"/>
              <a:gd name="connsiteY1" fmla="*/ 237798 h 1582039"/>
              <a:gd name="connsiteX2" fmla="*/ 1143095 w 1679792"/>
              <a:gd name="connsiteY2" fmla="*/ 527 h 1582039"/>
              <a:gd name="connsiteX3" fmla="*/ 1607505 w 1679792"/>
              <a:gd name="connsiteY3" fmla="*/ 191027 h 1582039"/>
              <a:gd name="connsiteX4" fmla="*/ 1454536 w 1679792"/>
              <a:gd name="connsiteY4" fmla="*/ 495258 h 1582039"/>
              <a:gd name="connsiteX5" fmla="*/ 913516 w 1679792"/>
              <a:gd name="connsiteY5" fmla="*/ 1094928 h 1582039"/>
              <a:gd name="connsiteX6" fmla="*/ 563565 w 1679792"/>
              <a:gd name="connsiteY6" fmla="*/ 1482979 h 1582039"/>
              <a:gd name="connsiteX7" fmla="*/ 518255 w 1679792"/>
              <a:gd name="connsiteY7" fmla="*/ 1582039 h 1582039"/>
              <a:gd name="connsiteX8" fmla="*/ 310792 w 1679792"/>
              <a:gd name="connsiteY8" fmla="*/ 1464618 h 1582039"/>
              <a:gd name="connsiteX9" fmla="*/ 664 w 1679792"/>
              <a:gd name="connsiteY9" fmla="*/ 1239708 h 1582039"/>
              <a:gd name="connsiteX10" fmla="*/ 343564 w 1679792"/>
              <a:gd name="connsiteY10" fmla="*/ 876258 h 158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9792" h="1582039">
                <a:moveTo>
                  <a:pt x="343564" y="876258"/>
                </a:moveTo>
                <a:cubicBezTo>
                  <a:pt x="457482" y="723243"/>
                  <a:pt x="749037" y="338033"/>
                  <a:pt x="950872" y="237798"/>
                </a:cubicBezTo>
                <a:cubicBezTo>
                  <a:pt x="1084127" y="91843"/>
                  <a:pt x="1014606" y="-8188"/>
                  <a:pt x="1143095" y="527"/>
                </a:cubicBezTo>
                <a:cubicBezTo>
                  <a:pt x="1445218" y="527"/>
                  <a:pt x="1305382" y="191027"/>
                  <a:pt x="1607505" y="191027"/>
                </a:cubicBezTo>
                <a:cubicBezTo>
                  <a:pt x="1834445" y="191027"/>
                  <a:pt x="1454536" y="268318"/>
                  <a:pt x="1454536" y="495258"/>
                </a:cubicBezTo>
                <a:lnTo>
                  <a:pt x="913516" y="1094928"/>
                </a:lnTo>
                <a:cubicBezTo>
                  <a:pt x="776356" y="1253288"/>
                  <a:pt x="699065" y="1345819"/>
                  <a:pt x="563565" y="1482979"/>
                </a:cubicBezTo>
                <a:lnTo>
                  <a:pt x="518255" y="1582039"/>
                </a:lnTo>
                <a:cubicBezTo>
                  <a:pt x="497716" y="1554849"/>
                  <a:pt x="413567" y="1538183"/>
                  <a:pt x="310792" y="1464618"/>
                </a:cubicBezTo>
                <a:cubicBezTo>
                  <a:pt x="208017" y="1391053"/>
                  <a:pt x="-13688" y="1358088"/>
                  <a:pt x="664" y="1239708"/>
                </a:cubicBezTo>
                <a:lnTo>
                  <a:pt x="343564" y="876258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Жилые </a:t>
            </a:r>
          </a:p>
          <a:p>
            <a:pPr algn="ctr"/>
            <a:r>
              <a:rPr lang="ru-RU" sz="1200" dirty="0"/>
              <a:t>кварталы</a:t>
            </a:r>
          </a:p>
        </p:txBody>
      </p:sp>
      <p:sp>
        <p:nvSpPr>
          <p:cNvPr id="17" name="Скругленный прямоугольник 5"/>
          <p:cNvSpPr/>
          <p:nvPr/>
        </p:nvSpPr>
        <p:spPr bwMode="auto">
          <a:xfrm>
            <a:off x="6776889" y="4861564"/>
            <a:ext cx="959642" cy="41642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/>
              <a:t>Гипермаркет мебели и ТРЦ</a:t>
            </a:r>
          </a:p>
        </p:txBody>
      </p:sp>
      <p:sp>
        <p:nvSpPr>
          <p:cNvPr id="18" name="Скругленный прямоугольник 10"/>
          <p:cNvSpPr/>
          <p:nvPr/>
        </p:nvSpPr>
        <p:spPr bwMode="auto">
          <a:xfrm>
            <a:off x="7807096" y="3369965"/>
            <a:ext cx="926106" cy="871969"/>
          </a:xfrm>
          <a:custGeom>
            <a:avLst/>
            <a:gdLst>
              <a:gd name="connsiteX0" fmla="*/ 0 w 1223286"/>
              <a:gd name="connsiteY0" fmla="*/ 60008 h 360040"/>
              <a:gd name="connsiteX1" fmla="*/ 60008 w 1223286"/>
              <a:gd name="connsiteY1" fmla="*/ 0 h 360040"/>
              <a:gd name="connsiteX2" fmla="*/ 1163278 w 1223286"/>
              <a:gd name="connsiteY2" fmla="*/ 0 h 360040"/>
              <a:gd name="connsiteX3" fmla="*/ 1223286 w 1223286"/>
              <a:gd name="connsiteY3" fmla="*/ 60008 h 360040"/>
              <a:gd name="connsiteX4" fmla="*/ 1223286 w 1223286"/>
              <a:gd name="connsiteY4" fmla="*/ 300032 h 360040"/>
              <a:gd name="connsiteX5" fmla="*/ 1163278 w 1223286"/>
              <a:gd name="connsiteY5" fmla="*/ 360040 h 360040"/>
              <a:gd name="connsiteX6" fmla="*/ 60008 w 1223286"/>
              <a:gd name="connsiteY6" fmla="*/ 360040 h 360040"/>
              <a:gd name="connsiteX7" fmla="*/ 0 w 1223286"/>
              <a:gd name="connsiteY7" fmla="*/ 300032 h 360040"/>
              <a:gd name="connsiteX8" fmla="*/ 0 w 1223286"/>
              <a:gd name="connsiteY8" fmla="*/ 60008 h 360040"/>
              <a:gd name="connsiteX0" fmla="*/ 0 w 1223286"/>
              <a:gd name="connsiteY0" fmla="*/ 471488 h 771520"/>
              <a:gd name="connsiteX1" fmla="*/ 60008 w 1223286"/>
              <a:gd name="connsiteY1" fmla="*/ 411480 h 771520"/>
              <a:gd name="connsiteX2" fmla="*/ 667978 w 1223286"/>
              <a:gd name="connsiteY2" fmla="*/ 0 h 771520"/>
              <a:gd name="connsiteX3" fmla="*/ 1223286 w 1223286"/>
              <a:gd name="connsiteY3" fmla="*/ 471488 h 771520"/>
              <a:gd name="connsiteX4" fmla="*/ 1223286 w 1223286"/>
              <a:gd name="connsiteY4" fmla="*/ 711512 h 771520"/>
              <a:gd name="connsiteX5" fmla="*/ 1163278 w 1223286"/>
              <a:gd name="connsiteY5" fmla="*/ 771520 h 771520"/>
              <a:gd name="connsiteX6" fmla="*/ 60008 w 1223286"/>
              <a:gd name="connsiteY6" fmla="*/ 771520 h 771520"/>
              <a:gd name="connsiteX7" fmla="*/ 0 w 1223286"/>
              <a:gd name="connsiteY7" fmla="*/ 711512 h 771520"/>
              <a:gd name="connsiteX8" fmla="*/ 0 w 1223286"/>
              <a:gd name="connsiteY8" fmla="*/ 471488 h 771520"/>
              <a:gd name="connsiteX0" fmla="*/ 0 w 1345206"/>
              <a:gd name="connsiteY0" fmla="*/ 867728 h 867728"/>
              <a:gd name="connsiteX1" fmla="*/ 181928 w 1345206"/>
              <a:gd name="connsiteY1" fmla="*/ 411480 h 867728"/>
              <a:gd name="connsiteX2" fmla="*/ 789898 w 1345206"/>
              <a:gd name="connsiteY2" fmla="*/ 0 h 867728"/>
              <a:gd name="connsiteX3" fmla="*/ 1345206 w 1345206"/>
              <a:gd name="connsiteY3" fmla="*/ 471488 h 867728"/>
              <a:gd name="connsiteX4" fmla="*/ 1345206 w 1345206"/>
              <a:gd name="connsiteY4" fmla="*/ 711512 h 867728"/>
              <a:gd name="connsiteX5" fmla="*/ 1285198 w 1345206"/>
              <a:gd name="connsiteY5" fmla="*/ 771520 h 867728"/>
              <a:gd name="connsiteX6" fmla="*/ 181928 w 1345206"/>
              <a:gd name="connsiteY6" fmla="*/ 771520 h 867728"/>
              <a:gd name="connsiteX7" fmla="*/ 121920 w 1345206"/>
              <a:gd name="connsiteY7" fmla="*/ 711512 h 867728"/>
              <a:gd name="connsiteX8" fmla="*/ 0 w 1345206"/>
              <a:gd name="connsiteY8" fmla="*/ 867728 h 867728"/>
              <a:gd name="connsiteX0" fmla="*/ 0 w 1345206"/>
              <a:gd name="connsiteY0" fmla="*/ 867728 h 867728"/>
              <a:gd name="connsiteX1" fmla="*/ 212408 w 1345206"/>
              <a:gd name="connsiteY1" fmla="*/ 441960 h 867728"/>
              <a:gd name="connsiteX2" fmla="*/ 789898 w 1345206"/>
              <a:gd name="connsiteY2" fmla="*/ 0 h 867728"/>
              <a:gd name="connsiteX3" fmla="*/ 1345206 w 1345206"/>
              <a:gd name="connsiteY3" fmla="*/ 471488 h 867728"/>
              <a:gd name="connsiteX4" fmla="*/ 1345206 w 1345206"/>
              <a:gd name="connsiteY4" fmla="*/ 711512 h 867728"/>
              <a:gd name="connsiteX5" fmla="*/ 1285198 w 1345206"/>
              <a:gd name="connsiteY5" fmla="*/ 771520 h 867728"/>
              <a:gd name="connsiteX6" fmla="*/ 181928 w 1345206"/>
              <a:gd name="connsiteY6" fmla="*/ 771520 h 867728"/>
              <a:gd name="connsiteX7" fmla="*/ 121920 w 1345206"/>
              <a:gd name="connsiteY7" fmla="*/ 711512 h 867728"/>
              <a:gd name="connsiteX8" fmla="*/ 0 w 1345206"/>
              <a:gd name="connsiteY8" fmla="*/ 867728 h 867728"/>
              <a:gd name="connsiteX0" fmla="*/ 0 w 1345206"/>
              <a:gd name="connsiteY0" fmla="*/ 867728 h 869483"/>
              <a:gd name="connsiteX1" fmla="*/ 212408 w 1345206"/>
              <a:gd name="connsiteY1" fmla="*/ 441960 h 869483"/>
              <a:gd name="connsiteX2" fmla="*/ 789898 w 1345206"/>
              <a:gd name="connsiteY2" fmla="*/ 0 h 869483"/>
              <a:gd name="connsiteX3" fmla="*/ 1345206 w 1345206"/>
              <a:gd name="connsiteY3" fmla="*/ 471488 h 869483"/>
              <a:gd name="connsiteX4" fmla="*/ 1345206 w 1345206"/>
              <a:gd name="connsiteY4" fmla="*/ 711512 h 869483"/>
              <a:gd name="connsiteX5" fmla="*/ 1285198 w 1345206"/>
              <a:gd name="connsiteY5" fmla="*/ 771520 h 869483"/>
              <a:gd name="connsiteX6" fmla="*/ 181928 w 1345206"/>
              <a:gd name="connsiteY6" fmla="*/ 771520 h 869483"/>
              <a:gd name="connsiteX7" fmla="*/ 281940 w 1345206"/>
              <a:gd name="connsiteY7" fmla="*/ 863912 h 869483"/>
              <a:gd name="connsiteX8" fmla="*/ 0 w 1345206"/>
              <a:gd name="connsiteY8" fmla="*/ 867728 h 869483"/>
              <a:gd name="connsiteX0" fmla="*/ 0 w 1345206"/>
              <a:gd name="connsiteY0" fmla="*/ 867728 h 869483"/>
              <a:gd name="connsiteX1" fmla="*/ 212408 w 1345206"/>
              <a:gd name="connsiteY1" fmla="*/ 441960 h 869483"/>
              <a:gd name="connsiteX2" fmla="*/ 789898 w 1345206"/>
              <a:gd name="connsiteY2" fmla="*/ 0 h 869483"/>
              <a:gd name="connsiteX3" fmla="*/ 1345206 w 1345206"/>
              <a:gd name="connsiteY3" fmla="*/ 471488 h 869483"/>
              <a:gd name="connsiteX4" fmla="*/ 667026 w 1345206"/>
              <a:gd name="connsiteY4" fmla="*/ 566732 h 869483"/>
              <a:gd name="connsiteX5" fmla="*/ 1285198 w 1345206"/>
              <a:gd name="connsiteY5" fmla="*/ 771520 h 869483"/>
              <a:gd name="connsiteX6" fmla="*/ 181928 w 1345206"/>
              <a:gd name="connsiteY6" fmla="*/ 771520 h 869483"/>
              <a:gd name="connsiteX7" fmla="*/ 281940 w 1345206"/>
              <a:gd name="connsiteY7" fmla="*/ 863912 h 869483"/>
              <a:gd name="connsiteX8" fmla="*/ 0 w 1345206"/>
              <a:gd name="connsiteY8" fmla="*/ 867728 h 869483"/>
              <a:gd name="connsiteX0" fmla="*/ 0 w 1286421"/>
              <a:gd name="connsiteY0" fmla="*/ 867728 h 869483"/>
              <a:gd name="connsiteX1" fmla="*/ 212408 w 1286421"/>
              <a:gd name="connsiteY1" fmla="*/ 441960 h 869483"/>
              <a:gd name="connsiteX2" fmla="*/ 789898 w 1286421"/>
              <a:gd name="connsiteY2" fmla="*/ 0 h 869483"/>
              <a:gd name="connsiteX3" fmla="*/ 926106 w 1286421"/>
              <a:gd name="connsiteY3" fmla="*/ 181928 h 869483"/>
              <a:gd name="connsiteX4" fmla="*/ 667026 w 1286421"/>
              <a:gd name="connsiteY4" fmla="*/ 566732 h 869483"/>
              <a:gd name="connsiteX5" fmla="*/ 1285198 w 1286421"/>
              <a:gd name="connsiteY5" fmla="*/ 771520 h 869483"/>
              <a:gd name="connsiteX6" fmla="*/ 181928 w 1286421"/>
              <a:gd name="connsiteY6" fmla="*/ 771520 h 869483"/>
              <a:gd name="connsiteX7" fmla="*/ 281940 w 1286421"/>
              <a:gd name="connsiteY7" fmla="*/ 863912 h 869483"/>
              <a:gd name="connsiteX8" fmla="*/ 0 w 1286421"/>
              <a:gd name="connsiteY8" fmla="*/ 867728 h 869483"/>
              <a:gd name="connsiteX0" fmla="*/ 0 w 926106"/>
              <a:gd name="connsiteY0" fmla="*/ 867728 h 869483"/>
              <a:gd name="connsiteX1" fmla="*/ 212408 w 926106"/>
              <a:gd name="connsiteY1" fmla="*/ 441960 h 869483"/>
              <a:gd name="connsiteX2" fmla="*/ 789898 w 926106"/>
              <a:gd name="connsiteY2" fmla="*/ 0 h 869483"/>
              <a:gd name="connsiteX3" fmla="*/ 926106 w 926106"/>
              <a:gd name="connsiteY3" fmla="*/ 181928 h 869483"/>
              <a:gd name="connsiteX4" fmla="*/ 667026 w 926106"/>
              <a:gd name="connsiteY4" fmla="*/ 566732 h 869483"/>
              <a:gd name="connsiteX5" fmla="*/ 416518 w 926106"/>
              <a:gd name="connsiteY5" fmla="*/ 702940 h 869483"/>
              <a:gd name="connsiteX6" fmla="*/ 181928 w 926106"/>
              <a:gd name="connsiteY6" fmla="*/ 771520 h 869483"/>
              <a:gd name="connsiteX7" fmla="*/ 281940 w 926106"/>
              <a:gd name="connsiteY7" fmla="*/ 863912 h 869483"/>
              <a:gd name="connsiteX8" fmla="*/ 0 w 926106"/>
              <a:gd name="connsiteY8" fmla="*/ 867728 h 869483"/>
              <a:gd name="connsiteX0" fmla="*/ 0 w 926106"/>
              <a:gd name="connsiteY0" fmla="*/ 867728 h 871969"/>
              <a:gd name="connsiteX1" fmla="*/ 212408 w 926106"/>
              <a:gd name="connsiteY1" fmla="*/ 441960 h 871969"/>
              <a:gd name="connsiteX2" fmla="*/ 789898 w 926106"/>
              <a:gd name="connsiteY2" fmla="*/ 0 h 871969"/>
              <a:gd name="connsiteX3" fmla="*/ 926106 w 926106"/>
              <a:gd name="connsiteY3" fmla="*/ 181928 h 871969"/>
              <a:gd name="connsiteX4" fmla="*/ 667026 w 926106"/>
              <a:gd name="connsiteY4" fmla="*/ 566732 h 871969"/>
              <a:gd name="connsiteX5" fmla="*/ 416518 w 926106"/>
              <a:gd name="connsiteY5" fmla="*/ 702940 h 871969"/>
              <a:gd name="connsiteX6" fmla="*/ 334328 w 926106"/>
              <a:gd name="connsiteY6" fmla="*/ 817240 h 871969"/>
              <a:gd name="connsiteX7" fmla="*/ 281940 w 926106"/>
              <a:gd name="connsiteY7" fmla="*/ 863912 h 871969"/>
              <a:gd name="connsiteX8" fmla="*/ 0 w 926106"/>
              <a:gd name="connsiteY8" fmla="*/ 867728 h 871969"/>
              <a:gd name="connsiteX0" fmla="*/ 0 w 926106"/>
              <a:gd name="connsiteY0" fmla="*/ 867728 h 871969"/>
              <a:gd name="connsiteX1" fmla="*/ 212408 w 926106"/>
              <a:gd name="connsiteY1" fmla="*/ 441960 h 871969"/>
              <a:gd name="connsiteX2" fmla="*/ 789898 w 926106"/>
              <a:gd name="connsiteY2" fmla="*/ 0 h 871969"/>
              <a:gd name="connsiteX3" fmla="*/ 926106 w 926106"/>
              <a:gd name="connsiteY3" fmla="*/ 181928 h 871969"/>
              <a:gd name="connsiteX4" fmla="*/ 667026 w 926106"/>
              <a:gd name="connsiteY4" fmla="*/ 521012 h 871969"/>
              <a:gd name="connsiteX5" fmla="*/ 416518 w 926106"/>
              <a:gd name="connsiteY5" fmla="*/ 702940 h 871969"/>
              <a:gd name="connsiteX6" fmla="*/ 334328 w 926106"/>
              <a:gd name="connsiteY6" fmla="*/ 817240 h 871969"/>
              <a:gd name="connsiteX7" fmla="*/ 281940 w 926106"/>
              <a:gd name="connsiteY7" fmla="*/ 863912 h 871969"/>
              <a:gd name="connsiteX8" fmla="*/ 0 w 926106"/>
              <a:gd name="connsiteY8" fmla="*/ 867728 h 87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6106" h="871969">
                <a:moveTo>
                  <a:pt x="0" y="867728"/>
                </a:moveTo>
                <a:cubicBezTo>
                  <a:pt x="0" y="834586"/>
                  <a:pt x="179266" y="441960"/>
                  <a:pt x="212408" y="441960"/>
                </a:cubicBezTo>
                <a:cubicBezTo>
                  <a:pt x="580165" y="441960"/>
                  <a:pt x="422141" y="0"/>
                  <a:pt x="789898" y="0"/>
                </a:cubicBezTo>
                <a:cubicBezTo>
                  <a:pt x="823040" y="0"/>
                  <a:pt x="926106" y="148786"/>
                  <a:pt x="926106" y="181928"/>
                </a:cubicBezTo>
                <a:lnTo>
                  <a:pt x="667026" y="521012"/>
                </a:lnTo>
                <a:cubicBezTo>
                  <a:pt x="667026" y="554154"/>
                  <a:pt x="449660" y="702940"/>
                  <a:pt x="416518" y="702940"/>
                </a:cubicBezTo>
                <a:lnTo>
                  <a:pt x="334328" y="817240"/>
                </a:lnTo>
                <a:cubicBezTo>
                  <a:pt x="301186" y="817240"/>
                  <a:pt x="281940" y="897054"/>
                  <a:pt x="281940" y="863912"/>
                </a:cubicBezTo>
                <a:lnTo>
                  <a:pt x="0" y="867728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Кластер учебных заведений</a:t>
            </a:r>
          </a:p>
        </p:txBody>
      </p:sp>
      <p:grpSp>
        <p:nvGrpSpPr>
          <p:cNvPr id="20" name="Group 19"/>
          <p:cNvGrpSpPr/>
          <p:nvPr/>
        </p:nvGrpSpPr>
        <p:grpSpPr>
          <a:xfrm rot="9721668">
            <a:off x="6270376" y="4004026"/>
            <a:ext cx="686200" cy="651304"/>
            <a:chOff x="4618269" y="4908409"/>
            <a:chExt cx="686200" cy="651304"/>
          </a:xfrm>
        </p:grpSpPr>
        <p:sp>
          <p:nvSpPr>
            <p:cNvPr id="21" name="Teardrop 20"/>
            <p:cNvSpPr/>
            <p:nvPr/>
          </p:nvSpPr>
          <p:spPr>
            <a:xfrm rot="19825486">
              <a:off x="4618269" y="4908409"/>
              <a:ext cx="686200" cy="651304"/>
            </a:xfrm>
            <a:prstGeom prst="teardrop">
              <a:avLst>
                <a:gd name="adj" fmla="val 131758"/>
              </a:avLst>
            </a:prstGeom>
            <a:ln>
              <a:solidFill>
                <a:srgbClr val="DE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878332">
              <a:off x="4697973" y="5072047"/>
              <a:ext cx="534431" cy="324025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4644893" y="3818946"/>
            <a:ext cx="15621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Предложение </a:t>
            </a:r>
          </a:p>
          <a:p>
            <a:pPr algn="ctr"/>
            <a:r>
              <a:rPr lang="ru-RU" sz="1400" dirty="0"/>
              <a:t>ООО «Кандидат»</a:t>
            </a:r>
            <a:endParaRPr lang="en-US" sz="14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3256" y="4953487"/>
            <a:ext cx="249087" cy="2022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49" y="4600350"/>
            <a:ext cx="234020" cy="2022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535" y="4786324"/>
            <a:ext cx="234020" cy="20228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94" y="4986015"/>
            <a:ext cx="234020" cy="2022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6087" y="4787408"/>
            <a:ext cx="237422" cy="21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4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A09B5-9FDA-3711-44E4-D8B4AC08C8F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Информация о предложении для </a:t>
            </a:r>
            <a:r>
              <a:rPr lang="en-US" altLang="zh-CN" sz="24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Belgee</a:t>
            </a:r>
            <a:endParaRPr lang="ru-RU" altLang="en-US" sz="2400" b="1" dirty="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3"/>
          <p:cNvSpPr txBox="1">
            <a:spLocks noChangeArrowheads="1"/>
          </p:cNvSpPr>
          <p:nvPr/>
        </p:nvSpPr>
        <p:spPr bwMode="auto">
          <a:xfrm>
            <a:off x="4284758" y="1118228"/>
            <a:ext cx="4000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63"/>
              </a:spcBef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3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63"/>
              </a:spcBef>
              <a:buFont typeface="Arial" panose="020B0604020202020204" pitchFamily="34" charset="0"/>
              <a:buChar char="–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63"/>
              </a:spcBef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Изображение </a:t>
            </a:r>
            <a:r>
              <a:rPr lang="ru-RU" altLang="zh-CN" sz="1600" b="1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Ф</a:t>
            </a:r>
            <a:r>
              <a:rPr lang="zh-CN" altLang="en-US" sz="1600" b="1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ронтальн</a:t>
            </a:r>
            <a:r>
              <a:rPr lang="ru-RU" alt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ое</a:t>
            </a:r>
            <a:r>
              <a:rPr lang="ru-RU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фасад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18" y="1916818"/>
            <a:ext cx="6753656" cy="3284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668" y="5791343"/>
            <a:ext cx="1208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Обозначьте схематически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ru-RU" dirty="0">
                <a:solidFill>
                  <a:srgbClr val="FF0000"/>
                </a:solidFill>
              </a:rPr>
              <a:t>красным пунктиром), какая именно часть здания (или всё здание) предлагается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326" y="1916818"/>
            <a:ext cx="4848209" cy="32849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9447" y="5528119"/>
            <a:ext cx="58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cs typeface="Arial" panose="020B0604020202020204" pitchFamily="34" charset="0"/>
              </a:rPr>
              <a:t>Один слайд – одно фото!</a:t>
            </a:r>
          </a:p>
        </p:txBody>
      </p:sp>
    </p:spTree>
    <p:extLst>
      <p:ext uri="{BB962C8B-B14F-4D97-AF65-F5344CB8AC3E}">
        <p14:creationId xmlns:p14="http://schemas.microsoft.com/office/powerpoint/2010/main" val="262648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A09B5-9FDA-3711-44E4-D8B4AC08C8F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Информация о предложении для </a:t>
            </a:r>
            <a:r>
              <a:rPr lang="en-US" altLang="zh-CN" sz="24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Belgee</a:t>
            </a:r>
            <a:endParaRPr lang="x-none" dirty="0"/>
          </a:p>
        </p:txBody>
      </p:sp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360002" y="6204438"/>
            <a:ext cx="35540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63"/>
              </a:spcBef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3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63"/>
              </a:spcBef>
              <a:buFont typeface="Arial" panose="020B0604020202020204" pitchFamily="34" charset="0"/>
              <a:buChar char="–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63"/>
              </a:spcBef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Изображение фасад левое 45</a:t>
            </a:r>
            <a:r>
              <a:rPr lang="zh-CN" altLang="ru-RU" sz="16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8807" y="5837592"/>
            <a:ext cx="58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cs typeface="Arial" panose="020B0604020202020204" pitchFamily="34" charset="0"/>
              </a:rPr>
              <a:t>Один слайд – одно фото!</a:t>
            </a:r>
          </a:p>
        </p:txBody>
      </p:sp>
      <p:sp>
        <p:nvSpPr>
          <p:cNvPr id="5" name="矩形 9"/>
          <p:cNvSpPr/>
          <p:nvPr/>
        </p:nvSpPr>
        <p:spPr>
          <a:xfrm>
            <a:off x="3554082" y="2198321"/>
            <a:ext cx="3671887" cy="24352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直接连接符 17"/>
          <p:cNvCxnSpPr/>
          <p:nvPr/>
        </p:nvCxnSpPr>
        <p:spPr>
          <a:xfrm flipH="1">
            <a:off x="3169907" y="4719271"/>
            <a:ext cx="4224936" cy="7715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14"/>
          <p:cNvCxnSpPr/>
          <p:nvPr/>
        </p:nvCxnSpPr>
        <p:spPr>
          <a:xfrm flipH="1">
            <a:off x="3169907" y="4633546"/>
            <a:ext cx="326628" cy="8572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矩形 11"/>
          <p:cNvSpPr/>
          <p:nvPr/>
        </p:nvSpPr>
        <p:spPr>
          <a:xfrm>
            <a:off x="5078082" y="4533533"/>
            <a:ext cx="623887" cy="1857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3030736" y="5347188"/>
            <a:ext cx="302485" cy="26230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84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A09B5-9FDA-3711-44E4-D8B4AC08C8F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Информация о предложении для 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Belgee</a:t>
            </a:r>
            <a:endParaRPr lang="x-none" dirty="0"/>
          </a:p>
        </p:txBody>
      </p:sp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360002" y="6312598"/>
            <a:ext cx="35540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63"/>
              </a:spcBef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3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63"/>
              </a:spcBef>
              <a:buFont typeface="Arial" panose="020B0604020202020204" pitchFamily="34" charset="0"/>
              <a:buChar char="–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63"/>
              </a:spcBef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Изображение фасад правое 45</a:t>
            </a:r>
            <a:r>
              <a:rPr lang="zh-CN" altLang="ru-RU" sz="16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98706" y="5943266"/>
            <a:ext cx="58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cs typeface="Arial" panose="020B0604020202020204" pitchFamily="34" charset="0"/>
              </a:rPr>
              <a:t>Один слайд – одно фото!</a:t>
            </a:r>
          </a:p>
        </p:txBody>
      </p:sp>
      <p:sp>
        <p:nvSpPr>
          <p:cNvPr id="5" name="矩形 9"/>
          <p:cNvSpPr/>
          <p:nvPr/>
        </p:nvSpPr>
        <p:spPr>
          <a:xfrm>
            <a:off x="3554082" y="2198321"/>
            <a:ext cx="3671887" cy="24352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直接连接符 17"/>
          <p:cNvCxnSpPr>
            <a:endCxn id="9" idx="1"/>
          </p:cNvCxnSpPr>
          <p:nvPr/>
        </p:nvCxnSpPr>
        <p:spPr>
          <a:xfrm>
            <a:off x="7394843" y="4719271"/>
            <a:ext cx="532586" cy="54763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14"/>
          <p:cNvCxnSpPr>
            <a:endCxn id="9" idx="2"/>
          </p:cNvCxnSpPr>
          <p:nvPr/>
        </p:nvCxnSpPr>
        <p:spPr>
          <a:xfrm>
            <a:off x="3554082" y="4867275"/>
            <a:ext cx="4329049" cy="4923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矩形 11"/>
          <p:cNvSpPr/>
          <p:nvPr/>
        </p:nvSpPr>
        <p:spPr>
          <a:xfrm>
            <a:off x="5078082" y="4533533"/>
            <a:ext cx="623887" cy="1857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7883131" y="5228492"/>
            <a:ext cx="302485" cy="26230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89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64227F91-23BD-200B-4A82-631758AB3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1" y="2135289"/>
            <a:ext cx="10138014" cy="1293711"/>
          </a:xfrm>
        </p:spPr>
        <p:txBody>
          <a:bodyPr>
            <a:normAutofit/>
          </a:bodyPr>
          <a:lstStyle/>
          <a:p>
            <a:r>
              <a:rPr lang="ru-RU" dirty="0"/>
              <a:t>Информационная часть</a:t>
            </a:r>
            <a:endParaRPr lang="x-none" dirty="0"/>
          </a:p>
        </p:txBody>
      </p:sp>
      <p:sp>
        <p:nvSpPr>
          <p:cNvPr id="9" name="文本占位符 1"/>
          <p:cNvSpPr>
            <a:spLocks noGrp="1"/>
          </p:cNvSpPr>
          <p:nvPr>
            <p:ph type="body" sz="quarter" idx="4294967295"/>
          </p:nvPr>
        </p:nvSpPr>
        <p:spPr>
          <a:xfrm>
            <a:off x="439832" y="3187535"/>
            <a:ext cx="7693025" cy="1377950"/>
          </a:xfrm>
          <a:noFill/>
        </p:spPr>
        <p:txBody>
          <a:bodyPr/>
          <a:lstStyle/>
          <a:p>
            <a:pPr marL="0" indent="0"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ru-RU" altLang="zh-CN" sz="18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Изучается Дистрибьютором до Комитета</a:t>
            </a:r>
          </a:p>
        </p:txBody>
      </p:sp>
    </p:spTree>
    <p:extLst>
      <p:ext uri="{BB962C8B-B14F-4D97-AF65-F5344CB8AC3E}">
        <p14:creationId xmlns:p14="http://schemas.microsoft.com/office/powerpoint/2010/main" val="2522939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9"/>
          <p:cNvSpPr/>
          <p:nvPr/>
        </p:nvSpPr>
        <p:spPr>
          <a:xfrm>
            <a:off x="3581549" y="2336300"/>
            <a:ext cx="3671887" cy="24352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1A09B5-9FDA-3711-44E4-D8B4AC08C8F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Информация о предложении для </a:t>
            </a:r>
            <a:r>
              <a:rPr lang="en-US" altLang="zh-CN" sz="24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Belgee</a:t>
            </a:r>
            <a:endParaRPr lang="x-none" dirty="0"/>
          </a:p>
        </p:txBody>
      </p:sp>
      <p:sp>
        <p:nvSpPr>
          <p:cNvPr id="4" name="TextBox 3"/>
          <p:cNvSpPr txBox="1"/>
          <p:nvPr/>
        </p:nvSpPr>
        <p:spPr>
          <a:xfrm>
            <a:off x="5175081" y="5715571"/>
            <a:ext cx="58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cs typeface="Arial" panose="020B0604020202020204" pitchFamily="34" charset="0"/>
              </a:rPr>
              <a:t>Один слайд – одно фото!</a:t>
            </a:r>
          </a:p>
        </p:txBody>
      </p:sp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-183210" y="6312468"/>
            <a:ext cx="42027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63"/>
              </a:spcBef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3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63"/>
              </a:spcBef>
              <a:buFont typeface="Arial" panose="020B0604020202020204" pitchFamily="34" charset="0"/>
              <a:buChar char="–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63"/>
              </a:spcBef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zh-CN" sz="16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Шоурум внутри</a:t>
            </a:r>
            <a:r>
              <a:rPr lang="en-US" altLang="zh-CN" sz="16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(</a:t>
            </a:r>
            <a:r>
              <a:rPr lang="ru-RU" altLang="zh-CN" sz="16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фото от входа) </a:t>
            </a:r>
            <a:endParaRPr lang="ru-RU" alt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直接连接符 17"/>
          <p:cNvCxnSpPr/>
          <p:nvPr/>
        </p:nvCxnSpPr>
        <p:spPr>
          <a:xfrm flipH="1">
            <a:off x="5546006" y="3453852"/>
            <a:ext cx="1503362" cy="1306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14"/>
          <p:cNvCxnSpPr/>
          <p:nvPr/>
        </p:nvCxnSpPr>
        <p:spPr>
          <a:xfrm>
            <a:off x="3884613" y="3465012"/>
            <a:ext cx="1457325" cy="1306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矩形 11"/>
          <p:cNvSpPr/>
          <p:nvPr/>
        </p:nvSpPr>
        <p:spPr>
          <a:xfrm>
            <a:off x="5105548" y="4678656"/>
            <a:ext cx="623887" cy="1857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5266248" y="4602090"/>
            <a:ext cx="302485" cy="26230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99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A09B5-9FDA-3711-44E4-D8B4AC08C8F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Информация о предложении для 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Belgee</a:t>
            </a:r>
            <a:endParaRPr lang="x-none" dirty="0"/>
          </a:p>
        </p:txBody>
      </p:sp>
      <p:sp>
        <p:nvSpPr>
          <p:cNvPr id="4" name="TextBox 3"/>
          <p:cNvSpPr txBox="1"/>
          <p:nvPr/>
        </p:nvSpPr>
        <p:spPr>
          <a:xfrm>
            <a:off x="4844086" y="6101318"/>
            <a:ext cx="58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cs typeface="Arial" panose="020B0604020202020204" pitchFamily="34" charset="0"/>
              </a:rPr>
              <a:t>Один слайд – одно фото!</a:t>
            </a:r>
          </a:p>
        </p:txBody>
      </p:sp>
      <p:sp>
        <p:nvSpPr>
          <p:cNvPr id="5" name="矩形 9"/>
          <p:cNvSpPr/>
          <p:nvPr/>
        </p:nvSpPr>
        <p:spPr>
          <a:xfrm>
            <a:off x="4098279" y="1820069"/>
            <a:ext cx="3671887" cy="24352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直接连接符 17"/>
          <p:cNvCxnSpPr/>
          <p:nvPr/>
        </p:nvCxnSpPr>
        <p:spPr>
          <a:xfrm flipH="1">
            <a:off x="4182417" y="4162425"/>
            <a:ext cx="1873250" cy="111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14"/>
          <p:cNvCxnSpPr/>
          <p:nvPr/>
        </p:nvCxnSpPr>
        <p:spPr>
          <a:xfrm flipH="1">
            <a:off x="4182417" y="2579688"/>
            <a:ext cx="1081087" cy="15827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矩形 11"/>
          <p:cNvSpPr/>
          <p:nvPr/>
        </p:nvSpPr>
        <p:spPr>
          <a:xfrm>
            <a:off x="5622279" y="4162425"/>
            <a:ext cx="623888" cy="1857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文本框 5"/>
          <p:cNvSpPr txBox="1">
            <a:spLocks noChangeArrowheads="1"/>
          </p:cNvSpPr>
          <p:nvPr/>
        </p:nvSpPr>
        <p:spPr bwMode="auto">
          <a:xfrm>
            <a:off x="360002" y="6166227"/>
            <a:ext cx="49384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63"/>
              </a:spcBef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3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63"/>
              </a:spcBef>
              <a:buFont typeface="Arial" panose="020B0604020202020204" pitchFamily="34" charset="0"/>
              <a:buChar char="–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63"/>
              </a:spcBef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zh-CN" sz="16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Шоурум внутри</a:t>
            </a:r>
            <a:r>
              <a:rPr lang="en-US" altLang="zh-CN" sz="16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(</a:t>
            </a:r>
            <a:r>
              <a:rPr lang="ru-RU" altLang="zh-CN" sz="16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слева 45</a:t>
            </a:r>
            <a:r>
              <a:rPr lang="zh-CN" altLang="ru-RU" sz="16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°</a:t>
            </a:r>
            <a:r>
              <a:rPr lang="ru-RU" altLang="zh-CN" sz="16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) </a:t>
            </a:r>
            <a:endParaRPr lang="ru-RU" alt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4007872" y="4039425"/>
            <a:ext cx="302485" cy="26230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33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A09B5-9FDA-3711-44E4-D8B4AC08C8F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Информация о предложении для 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Belgee</a:t>
            </a:r>
            <a:endParaRPr lang="x-none" dirty="0"/>
          </a:p>
        </p:txBody>
      </p:sp>
      <p:sp>
        <p:nvSpPr>
          <p:cNvPr id="4" name="TextBox 3"/>
          <p:cNvSpPr txBox="1"/>
          <p:nvPr/>
        </p:nvSpPr>
        <p:spPr>
          <a:xfrm>
            <a:off x="4844086" y="6101318"/>
            <a:ext cx="58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cs typeface="Arial" panose="020B0604020202020204" pitchFamily="34" charset="0"/>
              </a:rPr>
              <a:t>Один слайд – одно фото!</a:t>
            </a:r>
          </a:p>
        </p:txBody>
      </p:sp>
      <p:sp>
        <p:nvSpPr>
          <p:cNvPr id="5" name="矩形 9"/>
          <p:cNvSpPr/>
          <p:nvPr/>
        </p:nvSpPr>
        <p:spPr>
          <a:xfrm>
            <a:off x="4098279" y="1820069"/>
            <a:ext cx="3671887" cy="24352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直接连接符 17"/>
          <p:cNvCxnSpPr/>
          <p:nvPr/>
        </p:nvCxnSpPr>
        <p:spPr>
          <a:xfrm flipH="1">
            <a:off x="5934222" y="4171950"/>
            <a:ext cx="1873250" cy="111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14"/>
          <p:cNvCxnSpPr/>
          <p:nvPr/>
        </p:nvCxnSpPr>
        <p:spPr>
          <a:xfrm>
            <a:off x="5263505" y="2579688"/>
            <a:ext cx="2506661" cy="15827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矩形 11"/>
          <p:cNvSpPr/>
          <p:nvPr/>
        </p:nvSpPr>
        <p:spPr>
          <a:xfrm>
            <a:off x="5622279" y="4162425"/>
            <a:ext cx="623888" cy="1857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文本框 5"/>
          <p:cNvSpPr txBox="1">
            <a:spLocks noChangeArrowheads="1"/>
          </p:cNvSpPr>
          <p:nvPr/>
        </p:nvSpPr>
        <p:spPr bwMode="auto">
          <a:xfrm>
            <a:off x="441258" y="6301373"/>
            <a:ext cx="51765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63"/>
              </a:spcBef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3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63"/>
              </a:spcBef>
              <a:buFont typeface="Arial" panose="020B0604020202020204" pitchFamily="34" charset="0"/>
              <a:buChar char="–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63"/>
              </a:spcBef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zh-CN" sz="16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Шоурум внутри</a:t>
            </a:r>
            <a:r>
              <a:rPr lang="en-US" altLang="zh-CN" sz="16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(</a:t>
            </a:r>
            <a:r>
              <a:rPr lang="ru-RU" altLang="zh-CN" sz="16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справа 45</a:t>
            </a:r>
            <a:r>
              <a:rPr lang="zh-CN" altLang="ru-RU" sz="16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°</a:t>
            </a:r>
            <a:r>
              <a:rPr lang="ru-RU" altLang="zh-CN" sz="16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) </a:t>
            </a:r>
            <a:endParaRPr lang="ru-RU" alt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7467681" y="4031273"/>
            <a:ext cx="302485" cy="26230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45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A09B5-9FDA-3711-44E4-D8B4AC08C8F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Информация о предложении для 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Belgee</a:t>
            </a:r>
            <a:endParaRPr lang="x-none" dirty="0"/>
          </a:p>
        </p:txBody>
      </p:sp>
      <p:sp>
        <p:nvSpPr>
          <p:cNvPr id="4" name="TextBox 3"/>
          <p:cNvSpPr txBox="1"/>
          <p:nvPr/>
        </p:nvSpPr>
        <p:spPr>
          <a:xfrm>
            <a:off x="4327356" y="2914316"/>
            <a:ext cx="58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cs typeface="Arial" panose="020B0604020202020204" pitchFamily="34" charset="0"/>
              </a:rPr>
              <a:t>Один слайд – одно фото!</a:t>
            </a:r>
          </a:p>
        </p:txBody>
      </p:sp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-36814" y="6437400"/>
            <a:ext cx="32803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63"/>
              </a:spcBef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3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63"/>
              </a:spcBef>
              <a:buFont typeface="Arial" panose="020B0604020202020204" pitchFamily="34" charset="0"/>
              <a:buChar char="–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63"/>
              </a:spcBef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Изображение </a:t>
            </a:r>
            <a:r>
              <a:rPr lang="ru-RU" altLang="zh-CN" sz="16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клиентская зона</a:t>
            </a:r>
            <a:endParaRPr lang="ru-RU" alt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44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A09B5-9FDA-3711-44E4-D8B4AC08C8F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Информация о предложении для </a:t>
            </a:r>
            <a:r>
              <a:rPr lang="en-US" altLang="zh-CN" sz="24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Belgee</a:t>
            </a:r>
            <a:endParaRPr lang="x-none" dirty="0"/>
          </a:p>
        </p:txBody>
      </p:sp>
      <p:sp>
        <p:nvSpPr>
          <p:cNvPr id="4" name="TextBox 3"/>
          <p:cNvSpPr txBox="1"/>
          <p:nvPr/>
        </p:nvSpPr>
        <p:spPr>
          <a:xfrm>
            <a:off x="4327356" y="2914316"/>
            <a:ext cx="58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cs typeface="Arial" panose="020B0604020202020204" pitchFamily="34" charset="0"/>
              </a:rPr>
              <a:t>Один слайд – одно фото!</a:t>
            </a:r>
          </a:p>
        </p:txBody>
      </p:sp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-36814" y="6437400"/>
            <a:ext cx="32372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63"/>
              </a:spcBef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3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63"/>
              </a:spcBef>
              <a:buFont typeface="Arial" panose="020B0604020202020204" pitchFamily="34" charset="0"/>
              <a:buChar char="–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63"/>
              </a:spcBef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Изображение </a:t>
            </a:r>
            <a:r>
              <a:rPr lang="ru-RU" altLang="zh-CN" sz="16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сервисная зона</a:t>
            </a:r>
            <a:endParaRPr lang="ru-RU" alt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615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A09B5-9FDA-3711-44E4-D8B4AC08C8F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Информация о предложении для 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Belgee</a:t>
            </a:r>
            <a:endParaRPr lang="x-none" dirty="0"/>
          </a:p>
        </p:txBody>
      </p:sp>
      <p:sp>
        <p:nvSpPr>
          <p:cNvPr id="4" name="TextBox 3"/>
          <p:cNvSpPr txBox="1"/>
          <p:nvPr/>
        </p:nvSpPr>
        <p:spPr>
          <a:xfrm>
            <a:off x="4327356" y="2914316"/>
            <a:ext cx="58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cs typeface="Arial" panose="020B0604020202020204" pitchFamily="34" charset="0"/>
              </a:rPr>
              <a:t>Один слайд – одно фото!</a:t>
            </a:r>
          </a:p>
        </p:txBody>
      </p:sp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-36814" y="6437400"/>
            <a:ext cx="39704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63"/>
              </a:spcBef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3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63"/>
              </a:spcBef>
              <a:buFont typeface="Arial" panose="020B0604020202020204" pitchFamily="34" charset="0"/>
              <a:buChar char="–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63"/>
              </a:spcBef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Изображение </a:t>
            </a:r>
            <a:r>
              <a:rPr lang="ru-RU" altLang="zh-CN" sz="16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склад запасных частей</a:t>
            </a:r>
            <a:endParaRPr lang="ru-RU" alt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238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A09B5-9FDA-3711-44E4-D8B4AC08C8F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Информация о предложении для </a:t>
            </a:r>
            <a:r>
              <a:rPr lang="en-US" altLang="zh-CN" sz="24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Belgee</a:t>
            </a:r>
            <a:endParaRPr lang="ru-RU" altLang="en-US" sz="2400" b="1" dirty="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5"/>
          <p:cNvSpPr txBox="1">
            <a:spLocks noChangeArrowheads="1"/>
          </p:cNvSpPr>
          <p:nvPr/>
        </p:nvSpPr>
        <p:spPr bwMode="auto">
          <a:xfrm>
            <a:off x="1025525" y="955675"/>
            <a:ext cx="42396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63"/>
              </a:spcBef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3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63"/>
              </a:spcBef>
              <a:buFont typeface="Arial" panose="020B0604020202020204" pitchFamily="34" charset="0"/>
              <a:buChar char="–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63"/>
              </a:spcBef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zh-CN" sz="16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Планировки предлагаемого автоцентра</a:t>
            </a:r>
          </a:p>
        </p:txBody>
      </p:sp>
      <p:sp>
        <p:nvSpPr>
          <p:cNvPr id="4" name="矩形 18"/>
          <p:cNvSpPr/>
          <p:nvPr/>
        </p:nvSpPr>
        <p:spPr>
          <a:xfrm>
            <a:off x="595313" y="1463675"/>
            <a:ext cx="6366802" cy="4234353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7624763" y="1463675"/>
            <a:ext cx="4237037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63"/>
              </a:spcBef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3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63"/>
              </a:spcBef>
              <a:buFont typeface="Arial" panose="020B0604020202020204" pitchFamily="34" charset="0"/>
              <a:buChar char="–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63"/>
              </a:spcBef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Площадь з/у </a:t>
            </a:r>
            <a:r>
              <a:rPr lang="en-US" altLang="ru-RU" sz="16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-</a:t>
            </a:r>
            <a:r>
              <a:rPr lang="ru-RU" altLang="ru-RU" sz="16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ХХХ м</a:t>
            </a:r>
            <a:r>
              <a:rPr lang="ru-RU" altLang="ru-RU" sz="1600" b="1" baseline="300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</a:t>
            </a:r>
            <a:endParaRPr lang="ru-RU" altLang="ru-RU" sz="1600" b="1" dirty="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Площадь </a:t>
            </a:r>
            <a:r>
              <a:rPr lang="ru-RU" altLang="ru-RU" sz="1600" b="1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шоурумов</a:t>
            </a:r>
            <a:r>
              <a:rPr lang="ru-RU" altLang="ru-RU" sz="16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- ХХХ м</a:t>
            </a:r>
            <a:r>
              <a:rPr lang="ru-RU" altLang="ru-RU" sz="1600" b="1" baseline="300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 </a:t>
            </a:r>
            <a:r>
              <a:rPr lang="ru-RU" altLang="ru-RU" sz="16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Шоурум шоурума </a:t>
            </a:r>
            <a:r>
              <a:rPr lang="en-US" altLang="ru-RU" sz="16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Belgee</a:t>
            </a:r>
            <a:r>
              <a:rPr lang="ru-RU" altLang="ru-RU" sz="16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-</a:t>
            </a:r>
            <a:r>
              <a:rPr lang="en-US" altLang="ru-RU" sz="16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ХХХ м</a:t>
            </a:r>
            <a:r>
              <a:rPr lang="ru-RU" altLang="ru-RU" sz="1600" b="1" baseline="300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600" b="1" dirty="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кол-во парковочных мест для клиентов ОП и Сервиса т- ХХХ м/м;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стоянка а/м тест-драйв – ХХ м/м;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стоянка для сотрудников – ХХ м/м;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склад новых а/м – ХХХ м/м.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Стоянка а/м с пробегом – ХХХ м/м.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600" dirty="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Picture 2" descr="C:\Users\1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08" y="1612301"/>
            <a:ext cx="5967406" cy="408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0002" y="5934670"/>
            <a:ext cx="11584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cs typeface="Arial" panose="020B0604020202020204" pitchFamily="34" charset="0"/>
              </a:rPr>
              <a:t>Важно. К заявке приложить эскизный альбом, включающий: ситуационный план, генплан, план 1- этажа и экспликацию помещений, фасадные решения 2</a:t>
            </a: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D</a:t>
            </a:r>
            <a:r>
              <a:rPr lang="ru-RU" dirty="0">
                <a:solidFill>
                  <a:srgbClr val="FF0000"/>
                </a:solidFill>
                <a:cs typeface="Arial" panose="020B0604020202020204" pitchFamily="34" charset="0"/>
              </a:rPr>
              <a:t>, разрезы с высотами</a:t>
            </a: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. </a:t>
            </a:r>
            <a:endParaRPr lang="ru-RU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FF0000"/>
                </a:solidFill>
                <a:cs typeface="Arial" panose="020B0604020202020204" pitchFamily="34" charset="0"/>
              </a:rPr>
              <a:t>Не допускается визуализация или фотомонтаж элементов </a:t>
            </a: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Belgee</a:t>
            </a:r>
            <a:endParaRPr lang="ru-RU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783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A09B5-9FDA-3711-44E4-D8B4AC08C8F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Информация о предложении для 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Belgee</a:t>
            </a:r>
            <a:endParaRPr lang="ru-RU" altLang="zh-CN" sz="2400" b="1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169833"/>
              </p:ext>
            </p:extLst>
          </p:nvPr>
        </p:nvGraphicFramePr>
        <p:xfrm>
          <a:off x="403225" y="1149350"/>
          <a:ext cx="11261725" cy="4641851"/>
        </p:xfrm>
        <a:graphic>
          <a:graphicData uri="http://schemas.openxmlformats.org/drawingml/2006/table">
            <a:tbl>
              <a:tblPr/>
              <a:tblGrid>
                <a:gridCol w="2238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8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8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6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86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91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249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Формат инвестиций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Строительство / Реконструкция /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Ребрендинг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78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Тип дилерского центра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Моно-бренд  / Мульти-бренд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848">
                <a:tc row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Данные по территории и зданию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Адрес центра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129344</a:t>
                      </a:r>
                      <a:r>
                        <a:rPr lang="ru-RU" sz="20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г. Москва, Красная площадь д.1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61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Земля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Шоу-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рум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Слесарный цех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Склад з/ч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Кузовной цех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Статус собственности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Аренда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Собственность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Собственность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Аренда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Отсутствует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Срок аренды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 лет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лет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Площадь, м2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10 000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400 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220 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-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Длина, м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100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20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22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9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-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Ширина, м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100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20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10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10 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-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665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A09B5-9FDA-3711-44E4-D8B4AC08C8F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Информация о предложении</a:t>
            </a:r>
            <a:endParaRPr lang="x-none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60001" y="872966"/>
          <a:ext cx="7093221" cy="5079260"/>
        </p:xfrm>
        <a:graphic>
          <a:graphicData uri="http://schemas.openxmlformats.org/drawingml/2006/table">
            <a:tbl>
              <a:tblPr firstRow="1" bandRow="1"/>
              <a:tblGrid>
                <a:gridCol w="3574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0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290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Параметр</a:t>
                      </a:r>
                    </a:p>
                  </a:txBody>
                  <a:tcPr marL="91439" marR="91439" marT="45708" marB="45708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Требования Дистрибьютора </a:t>
                      </a:r>
                    </a:p>
                  </a:txBody>
                  <a:tcPr marL="91439" marR="91439" marT="45708" marB="4570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Предложение кандидата в дилеры</a:t>
                      </a:r>
                    </a:p>
                  </a:txBody>
                  <a:tcPr marL="91439" marR="91439" marT="45708" marB="4570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885"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08" marB="4570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Belgee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08" marB="4570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08" marB="4570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0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Длина фасада*, м.</a:t>
                      </a:r>
                    </a:p>
                  </a:txBody>
                  <a:tcPr marL="91439" marR="91439" marT="45708" marB="4570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</a:t>
                      </a:r>
                      <a:r>
                        <a:rPr lang="ru-RU" sz="11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менее </a:t>
                      </a:r>
                      <a:r>
                        <a:rPr lang="en-US" sz="11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08" marB="4570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1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08" marB="4570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0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Высота</a:t>
                      </a:r>
                      <a:r>
                        <a:rPr lang="ru-RU" sz="11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здания, м.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08" marB="4570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 </a:t>
                      </a:r>
                      <a:r>
                        <a:rPr lang="en-US" sz="11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08" marB="4570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1439" marR="91439" marT="45708" marB="4570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0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Высота выставочного зала (до потолка), м.</a:t>
                      </a:r>
                    </a:p>
                  </a:txBody>
                  <a:tcPr marL="91439" marR="91439" marT="45708" marB="4570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менее 3,5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08" marB="4570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1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,2</a:t>
                      </a:r>
                    </a:p>
                  </a:txBody>
                  <a:tcPr marL="91439" marR="91439" marT="45708" marB="4570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0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</a:t>
                      </a:r>
                      <a:r>
                        <a:rPr lang="ru-RU" sz="11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открытого пространства 1 этажа**, </a:t>
                      </a:r>
                      <a:r>
                        <a:rPr lang="ru-RU" sz="11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ru-RU" sz="11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08" marB="4570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более 350 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08" marB="4570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456</a:t>
                      </a:r>
                      <a:endParaRPr lang="ru-RU" sz="11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08" marB="4570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0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подъемников, шт.</a:t>
                      </a:r>
                    </a:p>
                  </a:txBody>
                  <a:tcPr marL="91439" marR="91439" marT="45708" marB="45708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 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08" marB="4570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08" marB="4570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7059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Интерактивная приемка, кол-во постов</a:t>
                      </a:r>
                    </a:p>
                  </a:txBody>
                  <a:tcPr marL="91439" marR="91439" marT="45708" marB="45708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менее </a:t>
                      </a: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9" marR="91439" marT="45708" marB="4570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9" marR="91439" marT="45708" marB="4570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70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</a:t>
                      </a:r>
                      <a:r>
                        <a:rPr lang="ru-RU" sz="11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склада запчастей, </a:t>
                      </a:r>
                      <a:r>
                        <a:rPr lang="ru-RU" sz="11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ru-RU" sz="11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08" marB="4570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менее </a:t>
                      </a: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91439" marR="91439" marT="45708" marB="4570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1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08" marB="4570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70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Автомойка, кол-во постов</a:t>
                      </a:r>
                    </a:p>
                  </a:txBody>
                  <a:tcPr marL="91439" marR="91439" marT="45708" marB="4570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менее </a:t>
                      </a: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9" marR="91439" marT="45708" marB="4570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39" marR="91439" marT="45708" marB="4570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8593" y="6020848"/>
            <a:ext cx="11914186" cy="66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ru-RU" sz="1100" kern="0" dirty="0">
                <a:cs typeface="Arial" panose="020B0604020202020204" pitchFamily="34" charset="0"/>
              </a:rPr>
              <a:t>* Необходимо указывать длину фасада, которая будет выделена под бренд</a:t>
            </a:r>
            <a:r>
              <a:rPr kumimoji="1" lang="en-US" sz="1100" kern="0" dirty="0">
                <a:cs typeface="Arial" panose="020B0604020202020204" pitchFamily="34" charset="0"/>
              </a:rPr>
              <a:t>!</a:t>
            </a:r>
            <a:endParaRPr kumimoji="1" lang="ru-RU" sz="1100" kern="0" dirty="0">
              <a:cs typeface="Arial" panose="020B0604020202020204" pitchFamily="34" charset="0"/>
            </a:endParaRPr>
          </a:p>
          <a:p>
            <a:pPr latinLnBrk="1">
              <a:spcBef>
                <a:spcPct val="20000"/>
              </a:spcBef>
              <a:defRPr/>
            </a:pPr>
            <a:r>
              <a:rPr kumimoji="1" lang="ru-RU" sz="1100" kern="0" dirty="0">
                <a:cs typeface="Arial" panose="020B0604020202020204" pitchFamily="34" charset="0"/>
              </a:rPr>
              <a:t>** В площади учитывается всё открытое пространство (</a:t>
            </a:r>
            <a:r>
              <a:rPr kumimoji="1" lang="en-US" sz="1100" kern="0" dirty="0">
                <a:cs typeface="Arial" panose="020B0604020202020204" pitchFamily="34" charset="0"/>
              </a:rPr>
              <a:t>open space</a:t>
            </a:r>
            <a:r>
              <a:rPr kumimoji="1" lang="ru-RU" sz="1100" kern="0" dirty="0">
                <a:cs typeface="Arial" panose="020B0604020202020204" pitchFamily="34" charset="0"/>
              </a:rPr>
              <a:t>) на первом этаже. Из расчета исключаются тамбуры, закрытые лестничные марши, кабинеты, с/у, кассы</a:t>
            </a:r>
            <a:endParaRPr kumimoji="1" lang="en-US" sz="1100" kern="0" dirty="0">
              <a:cs typeface="Arial" panose="020B0604020202020204" pitchFamily="34" charset="0"/>
            </a:endParaRPr>
          </a:p>
          <a:p>
            <a:pPr marR="0" lvl="0" defTabSz="91440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sz="1100" kern="0" dirty="0">
                <a:cs typeface="Arial" panose="020B0604020202020204" pitchFamily="34" charset="0"/>
              </a:rPr>
              <a:t>. </a:t>
            </a:r>
            <a:r>
              <a:rPr kumimoji="1" lang="ru-RU" sz="1100" kern="0" dirty="0">
                <a:cs typeface="Arial" panose="020B0604020202020204" pitchFamily="34" charset="0"/>
              </a:rPr>
              <a:t>Данная зона должна использоваться исключительно под бренд </a:t>
            </a:r>
            <a:r>
              <a:rPr kumimoji="1" lang="en-US" sz="1100" b="1" kern="0" dirty="0">
                <a:cs typeface="Arial" panose="020B0604020202020204" pitchFamily="34" charset="0"/>
              </a:rPr>
              <a:t>Belgee</a:t>
            </a:r>
            <a:r>
              <a:rPr kumimoji="1" lang="ru-RU" sz="1100" b="1" kern="0" dirty="0">
                <a:cs typeface="Arial" panose="020B0604020202020204" pitchFamily="34" charset="0"/>
              </a:rPr>
              <a:t>. </a:t>
            </a:r>
            <a:endParaRPr kumimoji="1" lang="en-US" sz="1100" b="1" kern="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916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A09B5-9FDA-3711-44E4-D8B4AC08C8F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Юридическая информация</a:t>
            </a:r>
          </a:p>
        </p:txBody>
      </p:sp>
      <p:sp>
        <p:nvSpPr>
          <p:cNvPr id="3" name="Текст 16"/>
          <p:cNvSpPr txBox="1">
            <a:spLocks/>
          </p:cNvSpPr>
          <p:nvPr/>
        </p:nvSpPr>
        <p:spPr>
          <a:xfrm>
            <a:off x="418683" y="939125"/>
            <a:ext cx="11165305" cy="4518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Указать информацию по:</a:t>
            </a:r>
          </a:p>
          <a:p>
            <a:r>
              <a:rPr lang="ru-RU" dirty="0">
                <a:solidFill>
                  <a:schemeClr val="tx1"/>
                </a:solidFill>
              </a:rPr>
              <a:t>-борьба с потребительским экстремизмом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ru-RU" dirty="0">
                <a:solidFill>
                  <a:schemeClr val="tx1"/>
                </a:solidFill>
              </a:rPr>
              <a:t>как решается вопрос, привлекается ли дистрибьютор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-судебные разбирательства в 2023-2025 году (количество, результат, наличие поддержек представительств)</a:t>
            </a:r>
          </a:p>
          <a:p>
            <a:r>
              <a:rPr lang="en-US" dirty="0">
                <a:solidFill>
                  <a:schemeClr val="tx1"/>
                </a:solidFill>
              </a:rPr>
              <a:t>-</a:t>
            </a:r>
            <a:r>
              <a:rPr lang="ru-RU" dirty="0">
                <a:solidFill>
                  <a:schemeClr val="tx1"/>
                </a:solidFill>
              </a:rPr>
              <a:t>входит ли компания в холдинг, состоящий более чем из 10 юридических лиц</a:t>
            </a:r>
          </a:p>
          <a:p>
            <a:r>
              <a:rPr lang="ru-RU" dirty="0">
                <a:solidFill>
                  <a:schemeClr val="tx1"/>
                </a:solidFill>
              </a:rPr>
              <a:t>- принимает ли участие учредитель в работе </a:t>
            </a:r>
            <a:r>
              <a:rPr lang="ru-RU" dirty="0" err="1">
                <a:solidFill>
                  <a:schemeClr val="tx1"/>
                </a:solidFill>
              </a:rPr>
              <a:t>юрлица</a:t>
            </a:r>
            <a:r>
              <a:rPr lang="ru-RU" dirty="0">
                <a:solidFill>
                  <a:schemeClr val="tx1"/>
                </a:solidFill>
              </a:rPr>
              <a:t>, предлагаемого к работе в качестве дилера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-</a:t>
            </a:r>
            <a:r>
              <a:rPr lang="ru-RU" dirty="0">
                <a:solidFill>
                  <a:schemeClr val="tx1"/>
                </a:solidFill>
              </a:rPr>
              <a:t>есть ли юрист в штате или внешняя поддержка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-</a:t>
            </a:r>
            <a:r>
              <a:rPr lang="ru-RU" dirty="0">
                <a:solidFill>
                  <a:schemeClr val="tx1"/>
                </a:solidFill>
              </a:rPr>
              <a:t> количество сотрудников в штате </a:t>
            </a:r>
            <a:r>
              <a:rPr lang="ru-RU" dirty="0" err="1">
                <a:solidFill>
                  <a:schemeClr val="tx1"/>
                </a:solidFill>
              </a:rPr>
              <a:t>юрлица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- наличие ресурсов по исполнению дилерского договора</a:t>
            </a:r>
          </a:p>
        </p:txBody>
      </p:sp>
    </p:spTree>
    <p:extLst>
      <p:ext uri="{BB962C8B-B14F-4D97-AF65-F5344CB8AC3E}">
        <p14:creationId xmlns:p14="http://schemas.microsoft.com/office/powerpoint/2010/main" val="2334258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160159" y="692031"/>
            <a:ext cx="11804679" cy="507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63"/>
              </a:spcBef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3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63"/>
              </a:spcBef>
              <a:buFont typeface="Arial" panose="020B0604020202020204" pitchFamily="34" charset="0"/>
              <a:buChar char="–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63"/>
              </a:spcBef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zh-CN" sz="13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zh-CN" sz="13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	С целью развития коммерческого сотрудничества и установления долгосрочных отношений, во избежание коммерческого подкупа, настоящим письмом заявляем о нижеследующем:</a:t>
            </a:r>
            <a:endParaRPr lang="en-US" altLang="zh-CN" sz="13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zh-CN" sz="13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zh-CN" sz="13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1. </a:t>
            </a:r>
            <a:r>
              <a:rPr lang="ru-RU" altLang="zh-CN" sz="13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Наша компания не будет давать денежное вознаграждение сотрудникам отдела развития дилерской сети, его руководителям, а так же другим сотрудникам ООО «Джили Моторс». Под денежным вознаграждением подразумевается включая, но не ограничиваясь</a:t>
            </a:r>
            <a:r>
              <a:rPr lang="en-US" altLang="zh-CN" sz="13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  <a:r>
              <a:rPr lang="ru-RU" altLang="zh-CN" sz="13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наличные деньги, банковские карты, подарочные карты, ценные бумаги и т.п..</a:t>
            </a:r>
            <a:endParaRPr lang="en-US" altLang="zh-CN" sz="13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zh-CN" sz="13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2. </a:t>
            </a:r>
            <a:r>
              <a:rPr lang="ru-RU" altLang="zh-CN" sz="13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Наша компания не будет дарить подарки сотрудникам отдела развития дилерской сети, его руководителям, а так же другим сотрудникам ООО «Джили Моторс». Под подарками подразумеваются  включая, но не ограничиваясь</a:t>
            </a:r>
            <a:r>
              <a:rPr lang="en-US" altLang="zh-CN" sz="13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  <a:r>
              <a:rPr lang="ru-RU" altLang="zh-CN" sz="13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художественные изделия, автомобили, бытовая техника и т.п..</a:t>
            </a:r>
          </a:p>
          <a:p>
            <a:pPr>
              <a:spcBef>
                <a:spcPct val="0"/>
              </a:spcBef>
              <a:buNone/>
            </a:pPr>
            <a:r>
              <a:rPr lang="ru-RU" altLang="zh-CN" sz="13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3. </a:t>
            </a:r>
            <a:r>
              <a:rPr lang="ru-RU" altLang="zh-CN" sz="13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Наша компания не будет оплачивать развлечение и отдых сотрудникам развития дилерской сети, его руководителям, а так же другим сотрудникам ООО «Джили Моторс». Расходы подразумеваются  включая, но не ограничиваясь: развлечение и отдых и т.п..</a:t>
            </a:r>
            <a:endParaRPr lang="zh-CN" altLang="zh-CN" sz="13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zh-CN" sz="13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4. </a:t>
            </a:r>
            <a:r>
              <a:rPr lang="ru-RU" altLang="zh-CN" sz="13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Наша компания не будет давать взятки в иной форме сотрудникам отдела развития дилерской сети, его руководителям, а так же другим сотрудникам ООО «Джили Моторс». Включая, но не ограничиваясь: сексуальными услугами, выигрышами в лотереи, предоставлять услуги родственникам сотрудников и т.п..</a:t>
            </a:r>
            <a:endParaRPr lang="en-US" altLang="zh-CN" sz="13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zh-CN" sz="13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5. </a:t>
            </a:r>
            <a:r>
              <a:rPr lang="ru-RU" altLang="zh-CN" sz="13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При условии того, что сотрудник ООО «Джили Моторс» вымогает взятку, наша компания обязуется сообщить о данном факте в  ООО «Джили Моторс».</a:t>
            </a:r>
            <a:endParaRPr lang="zh-CN" altLang="zh-CN" sz="13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zh-CN" sz="13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6. </a:t>
            </a:r>
            <a:r>
              <a:rPr lang="ru-RU" altLang="zh-CN" sz="13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Наша компания доведет данную информацию до каждого своего сотрудника. Дача взятки любым сотрудником нашей компании будет считаться  коммерческим подкупом.</a:t>
            </a:r>
            <a:endParaRPr lang="en-US" altLang="zh-CN" sz="13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zh-CN" sz="13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7. </a:t>
            </a:r>
            <a:r>
              <a:rPr lang="ru-RU" altLang="zh-CN" sz="13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Если впоследствии ООО «Джили Моторс»</a:t>
            </a:r>
            <a:r>
              <a:rPr lang="en-US" altLang="zh-CN" sz="13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u-RU" altLang="zh-CN" sz="13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докажет факт подкупа после расследования, то наша компания готова понести наказание вплоть до расторжения дилерского договора.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3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3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  </a:t>
            </a:r>
            <a:r>
              <a:rPr lang="ru-RU" altLang="zh-CN" sz="13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Примечание</a:t>
            </a:r>
            <a:r>
              <a:rPr lang="zh-CN" altLang="zh-CN" sz="13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：</a:t>
            </a:r>
            <a:r>
              <a:rPr lang="zh-CN" altLang="zh-CN" sz="13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Наша</a:t>
            </a:r>
            <a:r>
              <a:rPr lang="ru-RU" altLang="zh-CN" sz="13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компания гарантирует и несёт ответственность за то, что пакет документов, которые мы предоставили, полный и точный. Наша компания несёт ответственность за экономические убытки и прочие последствия в случае неправильно предоставленной информации (</a:t>
            </a:r>
            <a:r>
              <a:rPr lang="ru-RU" altLang="zh-CN" sz="13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специ</a:t>
            </a:r>
            <a:r>
              <a:rPr lang="zh-CN" altLang="zh-CN" sz="13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ально</a:t>
            </a:r>
            <a:r>
              <a:rPr lang="ru-RU" altLang="zh-CN" sz="13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или случайно).</a:t>
            </a:r>
            <a:endParaRPr lang="zh-CN" altLang="zh-CN" sz="13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矩形 1"/>
          <p:cNvSpPr>
            <a:spLocks noChangeArrowheads="1"/>
          </p:cNvSpPr>
          <p:nvPr/>
        </p:nvSpPr>
        <p:spPr bwMode="auto">
          <a:xfrm>
            <a:off x="5940724" y="5498441"/>
            <a:ext cx="5956300" cy="95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63"/>
              </a:spcBef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3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63"/>
              </a:spcBef>
              <a:buFont typeface="Arial" panose="020B0604020202020204" pitchFamily="34" charset="0"/>
              <a:buChar char="–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63"/>
              </a:spcBef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zh-CN" sz="13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Наименование компания-заявителя </a:t>
            </a:r>
            <a:r>
              <a:rPr lang="en-US" altLang="zh-CN" sz="13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</a:t>
            </a:r>
            <a:r>
              <a:rPr lang="ru-RU" altLang="zh-CN" sz="13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печать</a:t>
            </a:r>
            <a:r>
              <a:rPr lang="en-US" altLang="zh-CN" sz="13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):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zh-CN" sz="13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Подпись юридического представителя или гендиректора</a:t>
            </a:r>
            <a:r>
              <a:rPr lang="en-US" altLang="zh-CN" sz="13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zh-CN" sz="13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Дата:</a:t>
            </a:r>
            <a:endParaRPr lang="zh-CN" altLang="en-US" sz="1300" b="1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9910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A09B5-9FDA-3711-44E4-D8B4AC08C8F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Информация о предложении</a:t>
            </a:r>
            <a:endParaRPr lang="ru-RU" altLang="en-US" sz="2400" b="1" dirty="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auto">
          <a:xfrm>
            <a:off x="937851" y="1080000"/>
            <a:ext cx="10181598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0000"/>
                </a:solidFill>
                <a:cs typeface="Arial" panose="020B0604020202020204" pitchFamily="34" charset="0"/>
              </a:rPr>
              <a:t>Необходимо сделать видеоклип предлагаемого здания и прилегающей территории и выполнить профессиональный монтаж ролика.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prstClr val="black"/>
                </a:solidFill>
                <a:cs typeface="Arial" panose="020B0604020202020204" pitchFamily="34" charset="0"/>
              </a:rPr>
              <a:t>Если правила, установленные местными властями, это не запрещают, то рекомендуется включить в клип съёмки с квадрокоптера.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0000"/>
                </a:solidFill>
                <a:cs typeface="Arial" panose="020B0604020202020204" pitchFamily="34" charset="0"/>
              </a:rPr>
              <a:t>Разместить ролик на </a:t>
            </a:r>
            <a:r>
              <a:rPr lang="ru-RU" altLang="ru-RU" sz="2000" dirty="0" err="1">
                <a:solidFill>
                  <a:srgbClr val="000000"/>
                </a:solidFill>
                <a:cs typeface="Arial" panose="020B0604020202020204" pitchFamily="34" charset="0"/>
              </a:rPr>
              <a:t>Яндекс.Диск</a:t>
            </a:r>
            <a:r>
              <a:rPr lang="ru-RU" altLang="ru-RU" sz="2000" dirty="0">
                <a:solidFill>
                  <a:srgbClr val="000000"/>
                </a:solidFill>
                <a:cs typeface="Arial" panose="020B0604020202020204" pitchFamily="34" charset="0"/>
              </a:rPr>
              <a:t> и предоставить ссылку для скачивания.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0000"/>
                </a:solidFill>
                <a:cs typeface="Arial" panose="020B0604020202020204" pitchFamily="34" charset="0"/>
              </a:rPr>
              <a:t>С примерами видеоклипов можно ознакомиться по ссылкам: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https://disk.yandex.ru/i/_je46FtCDxtDAw</a:t>
            </a:r>
            <a:r>
              <a:rPr lang="ru-RU" altLang="ru-RU" sz="2000" dirty="0">
                <a:solidFill>
                  <a:srgbClr val="000000"/>
                </a:solidFill>
                <a:cs typeface="Arial" panose="020B0604020202020204" pitchFamily="34" charset="0"/>
              </a:rPr>
              <a:t> (пример с </a:t>
            </a:r>
            <a:r>
              <a:rPr lang="ru-RU" altLang="ru-RU" sz="2000" dirty="0" err="1">
                <a:solidFill>
                  <a:srgbClr val="000000"/>
                </a:solidFill>
                <a:cs typeface="Arial" panose="020B0604020202020204" pitchFamily="34" charset="0"/>
              </a:rPr>
              <a:t>квадрокоптером</a:t>
            </a:r>
            <a:r>
              <a:rPr lang="ru-RU" altLang="ru-RU" sz="2000" dirty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https://disk.yandex.ru/i/VTHapQGaeC8oIA</a:t>
            </a:r>
            <a:r>
              <a:rPr lang="ru-RU" altLang="ru-RU" sz="2000" dirty="0">
                <a:solidFill>
                  <a:srgbClr val="000000"/>
                </a:solidFill>
                <a:cs typeface="Arial" panose="020B0604020202020204" pitchFamily="34" charset="0"/>
              </a:rPr>
              <a:t>  (пример без квадрокоптера)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FF0000"/>
                </a:solidFill>
                <a:cs typeface="Arial" panose="020B0604020202020204" pitchFamily="34" charset="0"/>
              </a:rPr>
              <a:t>Длительность итогового ролика: не менее 90 секунд и не более 150 секунд.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2518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A09B5-9FDA-3711-44E4-D8B4AC08C8F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Информация о юридическом лице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60000" y="2255861"/>
          <a:ext cx="11413068" cy="3738882"/>
        </p:xfrm>
        <a:graphic>
          <a:graphicData uri="http://schemas.openxmlformats.org/drawingml/2006/table">
            <a:tbl>
              <a:tblPr firstRow="1" bandRow="1"/>
              <a:tblGrid>
                <a:gridCol w="5706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6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31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Название</a:t>
                      </a:r>
                    </a:p>
                  </a:txBody>
                  <a:tcPr anchor="ctr" anchorCtr="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2000" dirty="0"/>
                    </a:p>
                  </a:txBody>
                  <a:tcPr anchor="ctr" anchorCtr="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1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ИНН</a:t>
                      </a:r>
                    </a:p>
                  </a:txBody>
                  <a:tcPr anchor="ctr" anchorCtr="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2000" dirty="0"/>
                    </a:p>
                  </a:txBody>
                  <a:tcPr anchor="ctr" anchorCtr="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1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ОГРН</a:t>
                      </a:r>
                    </a:p>
                  </a:txBody>
                  <a:tcPr anchor="ctr" anchorCtr="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2000" dirty="0"/>
                    </a:p>
                  </a:txBody>
                  <a:tcPr anchor="ctr" anchorCtr="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1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430530" rtl="0" eaLnBrk="1" latinLnBrk="0" hangingPunct="1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Дата регистрации</a:t>
                      </a:r>
                    </a:p>
                  </a:txBody>
                  <a:tcPr anchor="ctr" anchorCtr="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2000" dirty="0"/>
                    </a:p>
                  </a:txBody>
                  <a:tcPr anchor="ctr" anchorCtr="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1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430530" rtl="0" eaLnBrk="1" latinLnBrk="0" hangingPunct="1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Юридический адрес</a:t>
                      </a:r>
                    </a:p>
                  </a:txBody>
                  <a:tcPr anchor="ctr" anchorCtr="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2000" dirty="0"/>
                    </a:p>
                  </a:txBody>
                  <a:tcPr anchor="ctr" anchorCtr="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31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430530" rtl="0" eaLnBrk="1" latinLnBrk="0" hangingPunct="1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Количество сотрудников</a:t>
                      </a:r>
                    </a:p>
                  </a:txBody>
                  <a:tcPr anchor="ctr" anchorCtr="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2000" dirty="0"/>
                    </a:p>
                  </a:txBody>
                  <a:tcPr anchor="ctr" anchorCtr="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0002" y="957639"/>
            <a:ext cx="115598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Необходимо указать информацию именно о том юридическом лице, с которым планируется заключение Дилерского договора в случае одобрения предложения.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В случае, если планируется создание нового юрлица, укажите. В этом случае в таблице ниже укажите данные по наиболее крупному из действующих юрлиц.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000" y="6108152"/>
            <a:ext cx="11559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Замена юридического лица в дальнейшем может привести к отзыву уже полученного одобрения!</a:t>
            </a:r>
          </a:p>
        </p:txBody>
      </p:sp>
    </p:spTree>
    <p:extLst>
      <p:ext uri="{BB962C8B-B14F-4D97-AF65-F5344CB8AC3E}">
        <p14:creationId xmlns:p14="http://schemas.microsoft.com/office/powerpoint/2010/main" val="16918623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A09B5-9FDA-3711-44E4-D8B4AC08C8F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Планируемая структура дилерского центра 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Belgee</a:t>
            </a:r>
            <a:endParaRPr lang="ru-RU" altLang="zh-CN" sz="2400" b="1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1181100"/>
          <a:ext cx="11664950" cy="513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1"/>
          <p:cNvSpPr txBox="1">
            <a:spLocks noChangeArrowheads="1"/>
          </p:cNvSpPr>
          <p:nvPr/>
        </p:nvSpPr>
        <p:spPr bwMode="auto">
          <a:xfrm rot="-1765627">
            <a:off x="5991225" y="4204859"/>
            <a:ext cx="4557713" cy="1323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ru-RU" altLang="ru-RU" sz="8000"/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34023064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A09B5-9FDA-3711-44E4-D8B4AC08C8F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Информация о ключевом сотруднике</a:t>
            </a:r>
          </a:p>
        </p:txBody>
      </p:sp>
      <p:sp>
        <p:nvSpPr>
          <p:cNvPr id="3" name="文本框 3"/>
          <p:cNvSpPr txBox="1">
            <a:spLocks noChangeArrowheads="1"/>
          </p:cNvSpPr>
          <p:nvPr/>
        </p:nvSpPr>
        <p:spPr bwMode="auto">
          <a:xfrm>
            <a:off x="446088" y="958820"/>
            <a:ext cx="11299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6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63"/>
              </a:spcBef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3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63"/>
              </a:spcBef>
              <a:buFont typeface="Arial" panose="020B0604020202020204" pitchFamily="34" charset="0"/>
              <a:buChar char="–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63"/>
              </a:spcBef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Генеральный директор / Директор дилерского центра</a:t>
            </a:r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4" name="表格 2"/>
          <p:cNvGraphicFramePr>
            <a:graphicFrameLocks noGrp="1"/>
          </p:cNvGraphicFramePr>
          <p:nvPr/>
        </p:nvGraphicFramePr>
        <p:xfrm>
          <a:off x="866775" y="1730375"/>
          <a:ext cx="10450513" cy="3805871"/>
        </p:xfrm>
        <a:graphic>
          <a:graphicData uri="http://schemas.openxmlformats.org/drawingml/2006/table">
            <a:tbl>
              <a:tblPr/>
              <a:tblGrid>
                <a:gridCol w="218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38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255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66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Генеральный директор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ФИО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Пол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В</a:t>
                      </a:r>
                      <a:r>
                        <a:rPr kumimoji="0" lang="zh-C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озраст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Город рождения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Фото</a:t>
                      </a:r>
                    </a:p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(обязательно)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358">
                <a:tc gridSpan="9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О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пыт работы</a:t>
                      </a:r>
                      <a:r>
                        <a:rPr kumimoji="0" lang="ru-RU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ru-RU" altLang="zh-CN" sz="12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указывать начиная с первого места работы</a:t>
                      </a:r>
                      <a:r>
                        <a:rPr kumimoji="0" lang="en-US" altLang="zh-CN" sz="12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zh-CN" sz="12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в автобизнесе</a:t>
                      </a:r>
                      <a:r>
                        <a:rPr kumimoji="0" lang="ru-RU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)</a:t>
                      </a: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Время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Компания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Должность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3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2539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A09B5-9FDA-3711-44E4-D8B4AC08C8F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Информация о ключевом сотруднике</a:t>
            </a:r>
          </a:p>
        </p:txBody>
      </p:sp>
      <p:sp>
        <p:nvSpPr>
          <p:cNvPr id="3" name="文本框 3"/>
          <p:cNvSpPr txBox="1">
            <a:spLocks noChangeArrowheads="1"/>
          </p:cNvSpPr>
          <p:nvPr/>
        </p:nvSpPr>
        <p:spPr bwMode="auto">
          <a:xfrm>
            <a:off x="446088" y="958820"/>
            <a:ext cx="11299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6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63"/>
              </a:spcBef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3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63"/>
              </a:spcBef>
              <a:buFont typeface="Arial" panose="020B0604020202020204" pitchFamily="34" charset="0"/>
              <a:buChar char="–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63"/>
              </a:spcBef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Руководитель отдела продаж (РОП)</a:t>
            </a:r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5" name="表格 2"/>
          <p:cNvGraphicFramePr>
            <a:graphicFrameLocks noGrp="1"/>
          </p:cNvGraphicFramePr>
          <p:nvPr/>
        </p:nvGraphicFramePr>
        <p:xfrm>
          <a:off x="866775" y="1730375"/>
          <a:ext cx="10450513" cy="3904911"/>
        </p:xfrm>
        <a:graphic>
          <a:graphicData uri="http://schemas.openxmlformats.org/drawingml/2006/table">
            <a:tbl>
              <a:tblPr/>
              <a:tblGrid>
                <a:gridCol w="218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38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255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66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Руководитель отдела продаж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ФИО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Пол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В</a:t>
                      </a:r>
                      <a:r>
                        <a:rPr kumimoji="0" lang="zh-C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озраст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Город рождения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Фото</a:t>
                      </a:r>
                    </a:p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(обязательно)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358">
                <a:tc gridSpan="9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О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пыт работы</a:t>
                      </a:r>
                      <a:r>
                        <a:rPr kumimoji="0" lang="ru-RU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ru-RU" altLang="zh-CN" sz="12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указывать начиная с первого места работы</a:t>
                      </a:r>
                      <a:r>
                        <a:rPr kumimoji="0" lang="en-US" altLang="zh-CN" sz="12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zh-CN" sz="12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в автобизнесе</a:t>
                      </a:r>
                      <a:r>
                        <a:rPr kumimoji="0" lang="ru-RU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)</a:t>
                      </a: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Время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Компания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Должность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3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5666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A09B5-9FDA-3711-44E4-D8B4AC08C8F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Информация о ключевом сотруднике</a:t>
            </a:r>
          </a:p>
        </p:txBody>
      </p:sp>
      <p:sp>
        <p:nvSpPr>
          <p:cNvPr id="3" name="文本框 3"/>
          <p:cNvSpPr txBox="1">
            <a:spLocks noChangeArrowheads="1"/>
          </p:cNvSpPr>
          <p:nvPr/>
        </p:nvSpPr>
        <p:spPr bwMode="auto">
          <a:xfrm>
            <a:off x="446088" y="958820"/>
            <a:ext cx="11299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6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63"/>
              </a:spcBef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3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63"/>
              </a:spcBef>
              <a:buFont typeface="Arial" panose="020B0604020202020204" pitchFamily="34" charset="0"/>
              <a:buChar char="–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63"/>
              </a:spcBef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Руководитель послепродажного обслуживания </a:t>
            </a:r>
          </a:p>
        </p:txBody>
      </p:sp>
      <p:graphicFrame>
        <p:nvGraphicFramePr>
          <p:cNvPr id="5" name="表格 2"/>
          <p:cNvGraphicFramePr>
            <a:graphicFrameLocks noGrp="1"/>
          </p:cNvGraphicFramePr>
          <p:nvPr/>
        </p:nvGraphicFramePr>
        <p:xfrm>
          <a:off x="866775" y="1730375"/>
          <a:ext cx="10450513" cy="4087791"/>
        </p:xfrm>
        <a:graphic>
          <a:graphicData uri="http://schemas.openxmlformats.org/drawingml/2006/table">
            <a:tbl>
              <a:tblPr/>
              <a:tblGrid>
                <a:gridCol w="218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38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255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66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Руководитель по послепродажному обслуживанию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ФИО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Пол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В</a:t>
                      </a:r>
                      <a:r>
                        <a:rPr kumimoji="0" lang="zh-C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озраст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Город рождения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Фото</a:t>
                      </a:r>
                    </a:p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(обязательно)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358">
                <a:tc gridSpan="9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О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пыт работы</a:t>
                      </a:r>
                      <a:r>
                        <a:rPr kumimoji="0" lang="ru-RU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ru-RU" altLang="zh-CN" sz="12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указывать начиная с первого места работы</a:t>
                      </a:r>
                      <a:r>
                        <a:rPr kumimoji="0" lang="en-US" altLang="zh-CN" sz="12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zh-CN" sz="12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в автобизнесе</a:t>
                      </a:r>
                      <a:r>
                        <a:rPr kumimoji="0" lang="ru-RU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)</a:t>
                      </a: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Время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Компания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Должность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3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05052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A09B5-9FDA-3711-44E4-D8B4AC08C8F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Информация о ключевом сотруднике</a:t>
            </a:r>
          </a:p>
        </p:txBody>
      </p:sp>
      <p:sp>
        <p:nvSpPr>
          <p:cNvPr id="3" name="文本框 3"/>
          <p:cNvSpPr txBox="1">
            <a:spLocks noChangeArrowheads="1"/>
          </p:cNvSpPr>
          <p:nvPr/>
        </p:nvSpPr>
        <p:spPr bwMode="auto">
          <a:xfrm>
            <a:off x="446088" y="958820"/>
            <a:ext cx="11299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6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63"/>
              </a:spcBef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3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63"/>
              </a:spcBef>
              <a:buFont typeface="Arial" panose="020B0604020202020204" pitchFamily="34" charset="0"/>
              <a:buChar char="–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63"/>
              </a:spcBef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Руководитель отдела маркетинга </a:t>
            </a:r>
          </a:p>
        </p:txBody>
      </p:sp>
      <p:graphicFrame>
        <p:nvGraphicFramePr>
          <p:cNvPr id="5" name="表格 2"/>
          <p:cNvGraphicFramePr>
            <a:graphicFrameLocks noGrp="1"/>
          </p:cNvGraphicFramePr>
          <p:nvPr/>
        </p:nvGraphicFramePr>
        <p:xfrm>
          <a:off x="866775" y="1730375"/>
          <a:ext cx="10450513" cy="3904911"/>
        </p:xfrm>
        <a:graphic>
          <a:graphicData uri="http://schemas.openxmlformats.org/drawingml/2006/table">
            <a:tbl>
              <a:tblPr/>
              <a:tblGrid>
                <a:gridCol w="218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38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255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66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Руководитель отдела маркетинга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ФИО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Пол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В</a:t>
                      </a:r>
                      <a:r>
                        <a:rPr kumimoji="0" lang="zh-C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озраст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Город рождения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Фото</a:t>
                      </a:r>
                    </a:p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(обязательно)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358">
                <a:tc gridSpan="9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О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пыт работы</a:t>
                      </a:r>
                      <a:r>
                        <a:rPr kumimoji="0" lang="ru-RU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ru-RU" altLang="zh-CN" sz="12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указывать начиная с первого места работы</a:t>
                      </a:r>
                      <a:r>
                        <a:rPr kumimoji="0" lang="en-US" altLang="zh-CN" sz="12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zh-CN" sz="12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в автобизнесе</a:t>
                      </a:r>
                      <a:r>
                        <a:rPr kumimoji="0" lang="ru-RU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)</a:t>
                      </a: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Время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Компания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Должность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3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4553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>
            <a:spLocks noGrp="1"/>
          </p:cNvSpPr>
          <p:nvPr>
            <p:ph type="title"/>
          </p:nvPr>
        </p:nvSpPr>
        <p:spPr>
          <a:xfrm>
            <a:off x="360002" y="360000"/>
            <a:ext cx="105155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Планы продаж Belgee</a:t>
            </a:r>
            <a:endParaRPr sz="2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文本框 4">
            <a:extLst>
              <a:ext uri="{FF2B5EF4-FFF2-40B4-BE49-F238E27FC236}">
                <a16:creationId xmlns:a16="http://schemas.microsoft.com/office/drawing/2014/main" id="{A361C593-37BA-86C5-2FAD-C802061EF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180" y="4054386"/>
            <a:ext cx="9405262" cy="70788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spcBef>
                <a:spcPts val="6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63"/>
              </a:spcBef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3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63"/>
              </a:spcBef>
              <a:buFont typeface="Arial" panose="020B0604020202020204" pitchFamily="34" charset="0"/>
              <a:buChar char="–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63"/>
              </a:spcBef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40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+mn-ea"/>
              </a:rPr>
              <a:t>XXX</a:t>
            </a:r>
            <a:r>
              <a:rPr lang="ru-RU" altLang="zh-CN" sz="4000" b="1" dirty="0">
                <a:solidFill>
                  <a:schemeClr val="tx2"/>
                </a:solidFill>
                <a:latin typeface="+mj-lt"/>
                <a:ea typeface="+mj-ea"/>
                <a:cs typeface="+mj-cs"/>
                <a:sym typeface="+mn-ea"/>
              </a:rPr>
              <a:t> а/м </a:t>
            </a:r>
            <a:r>
              <a:rPr lang="ru-RU" altLang="zh-CN" sz="40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+mn-ea"/>
              </a:rPr>
              <a:t>- объем первоначального выкупа</a:t>
            </a:r>
            <a:r>
              <a:rPr lang="ru-RU" altLang="zh-CN" sz="40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endParaRPr lang="ru-RU" altLang="zh-CN" sz="4000" b="1" dirty="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文本框 4">
            <a:extLst>
              <a:ext uri="{FF2B5EF4-FFF2-40B4-BE49-F238E27FC236}">
                <a16:creationId xmlns:a16="http://schemas.microsoft.com/office/drawing/2014/main" id="{166C2083-6CD0-EE79-F3AA-21470703C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1775" y="849018"/>
            <a:ext cx="8885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6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63"/>
              </a:spcBef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3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63"/>
              </a:spcBef>
              <a:buFont typeface="Arial" panose="020B0604020202020204" pitchFamily="34" charset="0"/>
              <a:buChar char="–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63"/>
              </a:spcBef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План продаж 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1 </a:t>
            </a:r>
            <a:r>
              <a:rPr lang="ru-RU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год (202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6</a:t>
            </a:r>
            <a:r>
              <a:rPr lang="ru-RU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)</a:t>
            </a:r>
            <a:endParaRPr lang="ru-RU" altLang="zh-CN" sz="2400" b="1" dirty="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8">
            <a:extLst>
              <a:ext uri="{FF2B5EF4-FFF2-40B4-BE49-F238E27FC236}">
                <a16:creationId xmlns:a16="http://schemas.microsoft.com/office/drawing/2014/main" id="{DA85E0A3-9DD0-C75B-83FD-E8E14F9321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727699"/>
              </p:ext>
            </p:extLst>
          </p:nvPr>
        </p:nvGraphicFramePr>
        <p:xfrm>
          <a:off x="244625" y="1307692"/>
          <a:ext cx="11658598" cy="1488952"/>
        </p:xfrm>
        <a:graphic>
          <a:graphicData uri="http://schemas.openxmlformats.org/drawingml/2006/table">
            <a:tbl>
              <a:tblPr/>
              <a:tblGrid>
                <a:gridCol w="1040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53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08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67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6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53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81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626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022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2739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83275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5125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Модель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1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месяц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2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5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X-50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5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X-70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25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S-50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4496263"/>
                  </a:ext>
                </a:extLst>
              </a:tr>
              <a:tr h="15125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文本框 4">
            <a:extLst>
              <a:ext uri="{FF2B5EF4-FFF2-40B4-BE49-F238E27FC236}">
                <a16:creationId xmlns:a16="http://schemas.microsoft.com/office/drawing/2014/main" id="{45CCF2D4-1B09-FD85-A728-745DC56F1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179" y="5196365"/>
            <a:ext cx="9405263" cy="70788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spcBef>
                <a:spcPts val="6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63"/>
              </a:spcBef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3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63"/>
              </a:spcBef>
              <a:buFont typeface="Arial" panose="020B0604020202020204" pitchFamily="34" charset="0"/>
              <a:buChar char="–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63"/>
              </a:spcBef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zh-CN" sz="40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+mn-ea"/>
              </a:rPr>
              <a:t>(дата)</a:t>
            </a:r>
            <a:r>
              <a:rPr lang="ru-RU" altLang="zh-CN" sz="40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+mn-ea"/>
              </a:rPr>
              <a:t>- срок выкупа первоначально стока</a:t>
            </a:r>
            <a:endParaRPr lang="ru-RU" altLang="zh-CN" sz="4000" b="1" dirty="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A09B5-9FDA-3711-44E4-D8B4AC08C8F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Планы продаж 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Belgee</a:t>
            </a:r>
            <a:endParaRPr lang="ru-RU" altLang="zh-CN" sz="2400" b="1" dirty="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4"/>
          <p:cNvSpPr txBox="1">
            <a:spLocks noChangeArrowheads="1"/>
          </p:cNvSpPr>
          <p:nvPr/>
        </p:nvSpPr>
        <p:spPr bwMode="auto">
          <a:xfrm>
            <a:off x="1501775" y="785647"/>
            <a:ext cx="8885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6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63"/>
              </a:spcBef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3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63"/>
              </a:spcBef>
              <a:buFont typeface="Arial" panose="020B0604020202020204" pitchFamily="34" charset="0"/>
              <a:buChar char="–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63"/>
              </a:spcBef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План продаж 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1 </a:t>
            </a:r>
            <a:r>
              <a:rPr lang="ru-RU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год (202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6</a:t>
            </a:r>
            <a:r>
              <a:rPr lang="ru-RU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)</a:t>
            </a:r>
            <a:endParaRPr lang="ru-RU" altLang="zh-CN" sz="2400" b="1" dirty="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文本框 4"/>
          <p:cNvSpPr txBox="1">
            <a:spLocks noChangeArrowheads="1"/>
          </p:cNvSpPr>
          <p:nvPr/>
        </p:nvSpPr>
        <p:spPr bwMode="auto">
          <a:xfrm>
            <a:off x="1501775" y="3031820"/>
            <a:ext cx="8885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6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63"/>
              </a:spcBef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3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63"/>
              </a:spcBef>
              <a:buFont typeface="Arial" panose="020B0604020202020204" pitchFamily="34" charset="0"/>
              <a:buChar char="–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63"/>
              </a:spcBef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План продаж 3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ru-RU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года</a:t>
            </a:r>
            <a:endParaRPr lang="ru-RU" altLang="zh-CN" sz="2400" b="1" dirty="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656057"/>
              </p:ext>
            </p:extLst>
          </p:nvPr>
        </p:nvGraphicFramePr>
        <p:xfrm>
          <a:off x="244625" y="1307692"/>
          <a:ext cx="11658598" cy="1531014"/>
        </p:xfrm>
        <a:graphic>
          <a:graphicData uri="http://schemas.openxmlformats.org/drawingml/2006/table">
            <a:tbl>
              <a:tblPr/>
              <a:tblGrid>
                <a:gridCol w="1040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53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08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67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6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53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81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626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022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2739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83275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4666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Модель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1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месяц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6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X-50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X-70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66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S-50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076452"/>
                  </a:ext>
                </a:extLst>
              </a:tr>
              <a:tr h="24666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668478"/>
              </p:ext>
            </p:extLst>
          </p:nvPr>
        </p:nvGraphicFramePr>
        <p:xfrm>
          <a:off x="244628" y="3549720"/>
          <a:ext cx="11658595" cy="2340656"/>
        </p:xfrm>
        <a:graphic>
          <a:graphicData uri="http://schemas.openxmlformats.org/drawingml/2006/table">
            <a:tbl>
              <a:tblPr/>
              <a:tblGrid>
                <a:gridCol w="1006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7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7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36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68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68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68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68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968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9681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9681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9681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0870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Модель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год (202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год (202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год (202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9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X-50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9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X-70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9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S-50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9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2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год: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год: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год: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1222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A09B5-9FDA-3711-44E4-D8B4AC08C8F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Маркетинговый план</a:t>
            </a:r>
            <a:endParaRPr lang="ru-RU" altLang="zh-CN" sz="2400" b="1" dirty="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4"/>
          <p:cNvSpPr txBox="1">
            <a:spLocks noChangeArrowheads="1"/>
          </p:cNvSpPr>
          <p:nvPr/>
        </p:nvSpPr>
        <p:spPr bwMode="auto">
          <a:xfrm>
            <a:off x="242888" y="866954"/>
            <a:ext cx="88852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6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63"/>
              </a:spcBef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3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63"/>
              </a:spcBef>
              <a:buFont typeface="Arial" panose="020B0604020202020204" pitchFamily="34" charset="0"/>
              <a:buChar char="–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63"/>
              </a:spcBef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Маркетинговый план 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1 </a:t>
            </a:r>
            <a:r>
              <a:rPr lang="ru-RU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год работы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zh-CN" sz="18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Укажите планируемые бюджеты по месяцам и каналам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42888" y="1713339"/>
          <a:ext cx="11664946" cy="4979561"/>
        </p:xfrm>
        <a:graphic>
          <a:graphicData uri="http://schemas.openxmlformats.org/drawingml/2006/table">
            <a:tbl>
              <a:tblPr/>
              <a:tblGrid>
                <a:gridCol w="120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4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4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44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44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44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44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44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44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0447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0447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0447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80447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9143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Модель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1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месяц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7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ATL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(ТВ,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Пресса, Радио, Наружная реклама)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Интернет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64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BTL (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Шоу, Мероприятия,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т.д.)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31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Брошюры,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буклеты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59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Другое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172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D6734-68AD-1046-02D9-F861DB5245DB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История компании кандидата</a:t>
            </a:r>
            <a:br>
              <a:rPr lang="ru-RU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</a:br>
            <a:r>
              <a:rPr lang="ru-RU" dirty="0"/>
              <a:t> </a:t>
            </a:r>
            <a:endParaRPr lang="x-none" dirty="0"/>
          </a:p>
        </p:txBody>
      </p:sp>
      <p:sp>
        <p:nvSpPr>
          <p:cNvPr id="9" name="矩形 1"/>
          <p:cNvSpPr/>
          <p:nvPr/>
        </p:nvSpPr>
        <p:spPr>
          <a:xfrm>
            <a:off x="465826" y="1080000"/>
            <a:ext cx="11223625" cy="52054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altLang="zh-C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компании </a:t>
            </a:r>
            <a:r>
              <a:rPr lang="ru-RU" altLang="zh-CN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тезисно</a:t>
            </a:r>
            <a:r>
              <a:rPr lang="ru-RU" altLang="zh-C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в формате шкалы времени </a:t>
            </a:r>
          </a:p>
          <a:p>
            <a:pPr algn="ctr" eaLnBrk="1" hangingPunct="1">
              <a:defRPr/>
            </a:pPr>
            <a:r>
              <a:rPr lang="ru-RU" altLang="zh-C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000" y="2177550"/>
            <a:ext cx="6391275" cy="360045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55371D6F-29F3-54C8-4495-7FCEE145DB48}"/>
              </a:ext>
            </a:extLst>
          </p:cNvPr>
          <p:cNvSpPr txBox="1">
            <a:spLocks noChangeArrowheads="1"/>
          </p:cNvSpPr>
          <p:nvPr/>
        </p:nvSpPr>
        <p:spPr bwMode="auto">
          <a:xfrm rot="-1765627">
            <a:off x="3713851" y="3010399"/>
            <a:ext cx="4557713" cy="1323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ru-RU" altLang="ru-RU" sz="8000" dirty="0"/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18170610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A09B5-9FDA-3711-44E4-D8B4AC08C8F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Финансовое обеспечение проекта</a:t>
            </a:r>
            <a:endParaRPr lang="ru-RU" altLang="zh-CN" sz="2400" b="1" dirty="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0770" y="1080000"/>
          <a:ext cx="7377112" cy="2408237"/>
        </p:xfrm>
        <a:graphic>
          <a:graphicData uri="http://schemas.openxmlformats.org/drawingml/2006/table">
            <a:tbl>
              <a:tblPr/>
              <a:tblGrid>
                <a:gridCol w="3916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2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7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1594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Инвестиции в реконструкцию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ДЦ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5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Источник, вид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Собственные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Кредит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5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Сумма,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млн.руб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5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 банка (если возможно)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5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кредита (если кредит, указать размер%)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5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 закрытия (если возможно)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673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Комментарии: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70770" y="3948613"/>
          <a:ext cx="7377112" cy="2408237"/>
        </p:xfrm>
        <a:graphic>
          <a:graphicData uri="http://schemas.openxmlformats.org/drawingml/2006/table">
            <a:tbl>
              <a:tblPr/>
              <a:tblGrid>
                <a:gridCol w="3917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3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6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1594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Оборотный капитал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5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Источник, вид (собственные, кредит)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Собственные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Кредит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5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Сумма,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млн.руб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5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 банка (если возможно)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5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кредита (если кредит, указать размер%)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5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 закрытия (если возможно)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673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Комментарии: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7320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A09B5-9FDA-3711-44E4-D8B4AC08C8F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Корпоративные продажи</a:t>
            </a:r>
            <a:endParaRPr lang="ru-RU" altLang="zh-CN" sz="2400" b="1" dirty="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6152" y="1693370"/>
            <a:ext cx="109978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zh-CN" sz="2400" dirty="0">
                <a:solidFill>
                  <a:prstClr val="black"/>
                </a:solidFill>
                <a:ea typeface="Arial" charset="0"/>
                <a:cs typeface="Arial" panose="020B0604020202020204" pitchFamily="34" charset="0"/>
              </a:rPr>
              <a:t>Указать информацию о наличии/отсутствии корпоративных клиентов (перечислить названия) и указать меры по развитию продаж этим корпоративным клиентам автомобилей марки </a:t>
            </a:r>
            <a:r>
              <a:rPr lang="en-US" altLang="zh-CN" sz="2400" dirty="0">
                <a:solidFill>
                  <a:prstClr val="black"/>
                </a:solidFill>
                <a:ea typeface="Arial" charset="0"/>
                <a:cs typeface="Arial" panose="020B0604020202020204" pitchFamily="34" charset="0"/>
              </a:rPr>
              <a:t>Belgee </a:t>
            </a:r>
            <a:r>
              <a:rPr lang="ru-RU" altLang="zh-CN" sz="2400" dirty="0">
                <a:solidFill>
                  <a:prstClr val="black"/>
                </a:solidFill>
                <a:ea typeface="Arial" charset="0"/>
                <a:cs typeface="Arial" panose="020B0604020202020204" pitchFamily="34" charset="0"/>
              </a:rPr>
              <a:t>(включая объем продаж, сроки и т. д.)</a:t>
            </a:r>
            <a:endParaRPr lang="ru-RU" altLang="zh-CN" sz="1400" dirty="0">
              <a:solidFill>
                <a:prstClr val="black"/>
              </a:solidFill>
              <a:ea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950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A09B5-9FDA-3711-44E4-D8B4AC08C8F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Планирование операционной деятельности проекта</a:t>
            </a:r>
            <a:endParaRPr lang="zh-CN" altLang="en-US" sz="2400" dirty="0">
              <a:solidFill>
                <a:prstClr val="black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654BA01-4A96-6F18-C677-6D3F11622F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026059"/>
              </p:ext>
            </p:extLst>
          </p:nvPr>
        </p:nvGraphicFramePr>
        <p:xfrm>
          <a:off x="360002" y="1185420"/>
          <a:ext cx="10319733" cy="5007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938154" imgH="3886153" progId="Excel.Sheet.12">
                  <p:embed/>
                </p:oleObj>
              </mc:Choice>
              <mc:Fallback>
                <p:oleObj name="Worksheet" r:id="rId2" imgW="8938154" imgH="388615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0002" y="1185420"/>
                        <a:ext cx="10319733" cy="5007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38440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64227F91-23BD-200B-4A82-631758AB3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1" y="2135289"/>
            <a:ext cx="10138014" cy="1293711"/>
          </a:xfrm>
        </p:spPr>
        <p:txBody>
          <a:bodyPr>
            <a:norm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zh-CN" sz="5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СПАСИБО!</a:t>
            </a:r>
            <a:endParaRPr lang="en-US" altLang="zh-CN" sz="54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306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A09B5-9FDA-3711-44E4-D8B4AC08C8F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Структура холдинга кандидата (если применимо)</a:t>
            </a:r>
          </a:p>
        </p:txBody>
      </p:sp>
      <p:pic>
        <p:nvPicPr>
          <p:cNvPr id="7" name="Picture 2" descr="http://corporate.amiro.ru/_mod_files/ce_images/vi-sshem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03" y="1080000"/>
            <a:ext cx="93599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 rot="-1765627">
            <a:off x="3713851" y="3010399"/>
            <a:ext cx="4557713" cy="1323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ru-RU" altLang="ru-RU" sz="8000" dirty="0"/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1297497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A09B5-9FDA-3711-44E4-D8B4AC08C8F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zh-CN" sz="24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Информация о собственнике/инвесторе</a:t>
            </a:r>
            <a:endParaRPr lang="ru-RU" altLang="zh-CN" sz="2400" b="1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文本框 3"/>
          <p:cNvSpPr txBox="1">
            <a:spLocks noChangeArrowheads="1"/>
          </p:cNvSpPr>
          <p:nvPr/>
        </p:nvSpPr>
        <p:spPr bwMode="auto">
          <a:xfrm>
            <a:off x="446088" y="958820"/>
            <a:ext cx="11299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6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63"/>
              </a:spcBef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3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63"/>
              </a:spcBef>
              <a:buFont typeface="Arial" panose="020B0604020202020204" pitchFamily="34" charset="0"/>
              <a:buChar char="–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63"/>
              </a:spcBef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63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zh-CN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Инвестор / Владелец новой компании</a:t>
            </a:r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表格 2"/>
          <p:cNvGraphicFramePr>
            <a:graphicFrameLocks noGrp="1"/>
          </p:cNvGraphicFramePr>
          <p:nvPr/>
        </p:nvGraphicFramePr>
        <p:xfrm>
          <a:off x="866775" y="1730375"/>
          <a:ext cx="10450513" cy="4264032"/>
        </p:xfrm>
        <a:graphic>
          <a:graphicData uri="http://schemas.openxmlformats.org/drawingml/2006/table">
            <a:tbl>
              <a:tblPr/>
              <a:tblGrid>
                <a:gridCol w="218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25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07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00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608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5785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2553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65756">
                <a:tc>
                  <a:txBody>
                    <a:bodyPr/>
                    <a:lstStyle/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Инвестор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ФИО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Пол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В</a:t>
                      </a:r>
                      <a:r>
                        <a:rPr kumimoji="0" lang="zh-C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озраст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Город рождения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Фото</a:t>
                      </a:r>
                    </a:p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(обязательно)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657">
                <a:tc gridSpan="10">
                  <a:txBody>
                    <a:bodyPr/>
                    <a:lstStyle/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657">
                <a:tc rowSpan="2" gridSpan="7">
                  <a:txBody>
                    <a:bodyPr/>
                    <a:lstStyle/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C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Доля в бизнесе </a:t>
                      </a:r>
                      <a:endParaRPr kumimoji="0" lang="ru-RU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657">
                <a:tc gridSpan="7" vMerge="1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543">
                <a:tc gridSpan="10">
                  <a:txBody>
                    <a:bodyPr/>
                    <a:lstStyle/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О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пыт работы</a:t>
                      </a:r>
                      <a:r>
                        <a:rPr kumimoji="0" lang="ru-RU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 (указывать начиная с первого места работы)</a:t>
                      </a: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845">
                <a:tc>
                  <a:txBody>
                    <a:bodyPr/>
                    <a:lstStyle/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Время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Компания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Должность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657">
                <a:tc>
                  <a:txBody>
                    <a:bodyPr/>
                    <a:lstStyle/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657">
                <a:tc>
                  <a:txBody>
                    <a:bodyPr/>
                    <a:lstStyle/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657">
                <a:tc>
                  <a:txBody>
                    <a:bodyPr/>
                    <a:lstStyle/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657">
                <a:tc>
                  <a:txBody>
                    <a:bodyPr/>
                    <a:lstStyle/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657">
                <a:tc>
                  <a:txBody>
                    <a:bodyPr/>
                    <a:lstStyle/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657">
                <a:tc>
                  <a:txBody>
                    <a:bodyPr/>
                    <a:lstStyle/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430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657">
                <a:tc>
                  <a:txBody>
                    <a:bodyPr/>
                    <a:lstStyle/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6657">
                <a:tc>
                  <a:txBody>
                    <a:bodyPr/>
                    <a:lstStyle/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6657">
                <a:tc>
                  <a:txBody>
                    <a:bodyPr/>
                    <a:lstStyle/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430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6087" y="6181186"/>
            <a:ext cx="114152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FF0000"/>
                </a:solidFill>
                <a:cs typeface="Arial" panose="020B0604020202020204" pitchFamily="34" charset="0"/>
              </a:rPr>
              <a:t>*В случае наличия нескольких инвесторов/владельцев делать слайд для каждого инвестора/владельца</a:t>
            </a:r>
          </a:p>
        </p:txBody>
      </p:sp>
    </p:spTree>
    <p:extLst>
      <p:ext uri="{BB962C8B-B14F-4D97-AF65-F5344CB8AC3E}">
        <p14:creationId xmlns:p14="http://schemas.microsoft.com/office/powerpoint/2010/main" val="4106335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A09B5-9FDA-3711-44E4-D8B4AC08C8F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Данные по действующему бизнесу кандидата*</a:t>
            </a:r>
            <a:endParaRPr lang="ru-RU" altLang="zh-CN" sz="2400" b="1" dirty="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661931"/>
              </p:ext>
            </p:extLst>
          </p:nvPr>
        </p:nvGraphicFramePr>
        <p:xfrm>
          <a:off x="195263" y="1266825"/>
          <a:ext cx="11868150" cy="4290992"/>
        </p:xfrm>
        <a:graphic>
          <a:graphicData uri="http://schemas.openxmlformats.org/drawingml/2006/table">
            <a:tbl>
              <a:tblPr/>
              <a:tblGrid>
                <a:gridCol w="2350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8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4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8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959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9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Бренды кандидата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Бренд 1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Бренд 2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Бренд 3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Бренд 4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Город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3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Начало работы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ММ/ГГГГ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ММ/ГГГГ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ММ/ГГГГ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ММ/ГГГГ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94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Шоу-рума/ сервиса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692703"/>
                  </a:ext>
                </a:extLst>
              </a:tr>
              <a:tr h="35994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ДЦ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Моно /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Мультибренд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649029"/>
                  </a:ext>
                </a:extLst>
              </a:tr>
              <a:tr h="35994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Продажи 2022,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94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Продажи 2023,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94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Продажи 2024,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66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Оборотный капитал,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млн.руб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9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сотрудников</a:t>
                      </a:r>
                    </a:p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/ Продажи а/м / Сервис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/ 7 / 18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3109774"/>
                  </a:ext>
                </a:extLst>
              </a:tr>
              <a:tr h="4779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Способ финансирования (факторинг,  кредит, собственные средства и т.д.)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0DCF303-34B2-9C76-DB0F-D7EF10FA5D60}"/>
              </a:ext>
            </a:extLst>
          </p:cNvPr>
          <p:cNvSpPr txBox="1"/>
          <p:nvPr/>
        </p:nvSpPr>
        <p:spPr>
          <a:xfrm>
            <a:off x="446087" y="6181186"/>
            <a:ext cx="114152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FF0000"/>
                </a:solidFill>
                <a:cs typeface="Arial" panose="020B0604020202020204" pitchFamily="34" charset="0"/>
              </a:rPr>
              <a:t>*не более 4-х ДЦ на 1 слайде. Если ДЦ более 4-х – дублировать слайд</a:t>
            </a:r>
          </a:p>
        </p:txBody>
      </p:sp>
    </p:spTree>
    <p:extLst>
      <p:ext uri="{BB962C8B-B14F-4D97-AF65-F5344CB8AC3E}">
        <p14:creationId xmlns:p14="http://schemas.microsoft.com/office/powerpoint/2010/main" val="1387926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19821" y="6370232"/>
            <a:ext cx="58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cs typeface="Arial" panose="020B0604020202020204" pitchFamily="34" charset="0"/>
              </a:rPr>
              <a:t>Один ДЦ – одно фото (общий вид ДЦ)</a:t>
            </a:r>
          </a:p>
        </p:txBody>
      </p:sp>
      <p:pic>
        <p:nvPicPr>
          <p:cNvPr id="4" name="Picture 2" descr="C:\Users\manushevich\Desktop\HAVAL\4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9" y="885600"/>
            <a:ext cx="7002088" cy="524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5559" y="6370232"/>
            <a:ext cx="58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cs typeface="Arial" panose="020B0604020202020204" pitchFamily="34" charset="0"/>
              </a:rPr>
              <a:t>* пример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1A09B5-9FDA-3711-44E4-D8B4AC08C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2" y="360000"/>
            <a:ext cx="10515599" cy="720000"/>
          </a:xfrm>
          <a:prstGeom prst="rect">
            <a:avLst/>
          </a:prstGeom>
        </p:spPr>
        <p:txBody>
          <a:bodyPr/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Фото ДЦ (</a:t>
            </a:r>
            <a:r>
              <a:rPr lang="ru-RU" altLang="ru-RU" sz="2400" b="1" dirty="0" err="1">
                <a:solidFill>
                  <a:prstClr val="black"/>
                </a:solidFill>
                <a:ea typeface="Microsoft YaHei" panose="020B0503020204020204" pitchFamily="34" charset="-122"/>
                <a:sym typeface="+mn-ea"/>
              </a:rPr>
              <a:t>Сибирск</a:t>
            </a:r>
            <a:r>
              <a:rPr lang="ru-RU" altLang="ru-RU" sz="2400" b="1" dirty="0">
                <a:solidFill>
                  <a:prstClr val="black"/>
                </a:solidFill>
                <a:ea typeface="Microsoft YaHei" panose="020B0503020204020204" pitchFamily="34" charset="-122"/>
                <a:sym typeface="+mn-ea"/>
              </a:rPr>
              <a:t> </a:t>
            </a:r>
            <a:r>
              <a:rPr lang="ru-RU" altLang="ru-RU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/ Ниссан</a:t>
            </a:r>
            <a:r>
              <a:rPr lang="ru-RU" altLang="ru-RU" sz="2400" b="1" dirty="0">
                <a:solidFill>
                  <a:prstClr val="black"/>
                </a:solidFill>
                <a:ea typeface="Microsoft YaHei" panose="020B0503020204020204" pitchFamily="34" charset="-122"/>
                <a:sym typeface="+mn-ea"/>
              </a:rPr>
              <a:t> / с 2003 </a:t>
            </a:r>
            <a:r>
              <a:rPr lang="ru-RU" altLang="ru-RU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)*</a:t>
            </a:r>
            <a:endParaRPr lang="ru-RU" altLang="zh-CN" sz="2400" b="1" dirty="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90531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A09B5-9FDA-3711-44E4-D8B4AC08C8F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Фото ДЦ (Город / </a:t>
            </a:r>
            <a:r>
              <a:rPr lang="ru-RU" altLang="ru-RU" sz="2400" b="1" dirty="0">
                <a:solidFill>
                  <a:prstClr val="black"/>
                </a:solidFill>
                <a:ea typeface="Microsoft YaHei" panose="020B0503020204020204" pitchFamily="34" charset="-122"/>
                <a:sym typeface="+mn-ea"/>
              </a:rPr>
              <a:t>Бренд / С 2024 </a:t>
            </a:r>
            <a:r>
              <a:rPr lang="ru-RU" altLang="ru-RU" sz="24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)</a:t>
            </a:r>
            <a:endParaRPr lang="ru-RU" altLang="zh-CN" sz="2400" b="1" dirty="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2090" y="2303148"/>
            <a:ext cx="58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cs typeface="Arial" panose="020B0604020202020204" pitchFamily="34" charset="0"/>
              </a:rPr>
              <a:t>Один ДЦ – одно фото (общий вид ДЦ)</a:t>
            </a:r>
          </a:p>
        </p:txBody>
      </p:sp>
    </p:spTree>
    <p:extLst>
      <p:ext uri="{BB962C8B-B14F-4D97-AF65-F5344CB8AC3E}">
        <p14:creationId xmlns:p14="http://schemas.microsoft.com/office/powerpoint/2010/main" val="2139964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2504</Words>
  <Application>Microsoft Office PowerPoint</Application>
  <PresentationFormat>Широкоэкранный</PresentationFormat>
  <Paragraphs>734</Paragraphs>
  <Slides>43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9" baseType="lpstr">
      <vt:lpstr>Microsoft YaHei</vt:lpstr>
      <vt:lpstr>Arial</vt:lpstr>
      <vt:lpstr>Calibri</vt:lpstr>
      <vt:lpstr>Wingdings</vt:lpstr>
      <vt:lpstr>Office Theme</vt:lpstr>
      <vt:lpstr>Worksheet</vt:lpstr>
      <vt:lpstr>ООО «Авто Салон» г. Москва</vt:lpstr>
      <vt:lpstr>Информационная часть</vt:lpstr>
      <vt:lpstr>Презентация PowerPoint</vt:lpstr>
      <vt:lpstr>История компании кандидата  </vt:lpstr>
      <vt:lpstr>Структура холдинга кандидата (если применимо)</vt:lpstr>
      <vt:lpstr>Информация о собственнике/инвесторе</vt:lpstr>
      <vt:lpstr>Данные по действующему бизнесу кандидата*</vt:lpstr>
      <vt:lpstr>Фото ДЦ (Сибирск / Ниссан / с 2003 )*</vt:lpstr>
      <vt:lpstr>Фото ДЦ (Город / Бренд / С 2024 )</vt:lpstr>
      <vt:lpstr>Фото ДЦ (Город / Бренд / С 2024 )</vt:lpstr>
      <vt:lpstr>Фото ДЦ (Город / Бренд / С 2024 )</vt:lpstr>
      <vt:lpstr>Итоги работы компании за три предшествующих года</vt:lpstr>
      <vt:lpstr>Презентация PowerPoint</vt:lpstr>
      <vt:lpstr>Информация о предложении для Belgee</vt:lpstr>
      <vt:lpstr>Карта города</vt:lpstr>
      <vt:lpstr>Детальная карта района расположения ДЦ</vt:lpstr>
      <vt:lpstr>Информация о предложении для Belgee</vt:lpstr>
      <vt:lpstr>Информация о предложении для Belgee</vt:lpstr>
      <vt:lpstr>Информация о предложении для Belgee</vt:lpstr>
      <vt:lpstr>Информация о предложении для Belgee</vt:lpstr>
      <vt:lpstr>Информация о предложении для Belgee</vt:lpstr>
      <vt:lpstr>Информация о предложении для Belgee</vt:lpstr>
      <vt:lpstr>Информация о предложении для Belgee</vt:lpstr>
      <vt:lpstr>Информация о предложении для Belgee</vt:lpstr>
      <vt:lpstr>Информация о предложении для Belgee</vt:lpstr>
      <vt:lpstr>Информация о предложении для Belgee</vt:lpstr>
      <vt:lpstr>Информация о предложении для Belgee</vt:lpstr>
      <vt:lpstr>Информация о предложении</vt:lpstr>
      <vt:lpstr>Юридическая информация</vt:lpstr>
      <vt:lpstr>Информация о предложении</vt:lpstr>
      <vt:lpstr>Информация о юридическом лице</vt:lpstr>
      <vt:lpstr>Планируемая структура дилерского центра Belgee</vt:lpstr>
      <vt:lpstr>Информация о ключевом сотруднике</vt:lpstr>
      <vt:lpstr>Информация о ключевом сотруднике</vt:lpstr>
      <vt:lpstr>Информация о ключевом сотруднике</vt:lpstr>
      <vt:lpstr>Информация о ключевом сотруднике</vt:lpstr>
      <vt:lpstr>Планы продаж Belgee</vt:lpstr>
      <vt:lpstr>Планы продаж Belgee</vt:lpstr>
      <vt:lpstr>Маркетинговый план</vt:lpstr>
      <vt:lpstr>Финансовое обеспечение проекта</vt:lpstr>
      <vt:lpstr>Корпоративные продажи</vt:lpstr>
      <vt:lpstr>Планирование операционной деятельности проекта</vt:lpstr>
      <vt:lpstr>СПАСИБО!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5-й Дилерский Комитет Belgee</dc:title>
  <dc:creator>Роман Цыганов</dc:creator>
  <cp:lastModifiedBy>Дарья Шульга</cp:lastModifiedBy>
  <cp:revision>47</cp:revision>
  <cp:lastPrinted>2024-05-27T06:52:36Z</cp:lastPrinted>
  <dcterms:created xsi:type="dcterms:W3CDTF">2024-05-27T05:27:39Z</dcterms:created>
  <dcterms:modified xsi:type="dcterms:W3CDTF">2026-01-20T07:33:56Z</dcterms:modified>
</cp:coreProperties>
</file>